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theme/theme5.xml" ContentType="application/vnd.openxmlformats-officedocument.theme+xml"/>
  <Override PartName="/ppt/slideLayouts/slideLayout57.xml" ContentType="application/vnd.openxmlformats-officedocument.presentationml.slideLayout+xml"/>
  <Override PartName="/ppt/slideLayouts/slideLayout157.xml" ContentType="application/vnd.openxmlformats-officedocument.presentationml.slideLayout+xml"/>
  <Override PartName="/ppt/slides/slide36.xml" ContentType="application/vnd.openxmlformats-officedocument.presentationml.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35.xml" ContentType="application/vnd.openxmlformats-officedocument.presentationml.slideLayout+xml"/>
  <Override PartName="/ppt/slideLayouts/slideLayout146.xml" ContentType="application/vnd.openxmlformats-officedocument.presentationml.slideLayout+xml"/>
  <Override PartName="/ppt/slideLayouts/slideLayout182.xml" ContentType="application/vnd.openxmlformats-officedocument.presentationml.slideLayout+xml"/>
  <Override PartName="/ppt/slideLayouts/slideLayout193.xml" ContentType="application/vnd.openxmlformats-officedocument.presentationml.slideLayout+xml"/>
  <Override PartName="/ppt/slideMasters/slideMaster19.xml" ContentType="application/vnd.openxmlformats-officedocument.presentationml.slideMaster+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124.xml" ContentType="application/vnd.openxmlformats-officedocument.presentationml.slideLayout+xml"/>
  <Override PartName="/ppt/slideLayouts/slideLayout171.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Layouts/slideLayout160.xml" ContentType="application/vnd.openxmlformats-officedocument.presentationml.slideLayout+xml"/>
  <Override PartName="/ppt/theme/theme18.xml" ContentType="application/vnd.openxmlformats-officedocument.theme+xml"/>
  <Override PartName="/ppt/tableStyles.xml" ContentType="application/vnd.openxmlformats-officedocument.presentationml.tableStyles+xml"/>
  <Override PartName="/ppt/slideLayouts/slideLayout102.xml" ContentType="application/vnd.openxmlformats-officedocument.presentationml.slideLayout+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Layouts/slideLayout198.xml" ContentType="application/vnd.openxmlformats-officedocument.presentationml.slideLayout+xml"/>
  <Override PartName="/ppt/slideLayouts/slideLayout203.xml" ContentType="application/vnd.openxmlformats-officedocument.presentationml.slideLayout+xml"/>
  <Override PartName="/ppt/slideLayouts/slideLayout214.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Layouts/slideLayout187.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slideLayouts/slideLayout129.xml" ContentType="application/vnd.openxmlformats-officedocument.presentationml.slideLayout+xml"/>
  <Override PartName="/ppt/slideLayouts/slideLayout165.xml" ContentType="application/vnd.openxmlformats-officedocument.presentationml.slideLayout+xml"/>
  <Override PartName="/ppt/slideLayouts/slideLayout176.xml" ContentType="application/vnd.openxmlformats-officedocument.presentationml.slideLayout+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107.xml" ContentType="application/vnd.openxmlformats-officedocument.presentationml.slideLayout+xml"/>
  <Override PartName="/ppt/slideLayouts/slideLayout154.xml" ContentType="application/vnd.openxmlformats-officedocument.presentationml.slideLayout+xml"/>
  <Override PartName="/ppt/slides/slide33.xml" ContentType="application/vnd.openxmlformats-officedocument.presentationml.slide+xml"/>
  <Override PartName="/ppt/slides/slide44.xml" ContentType="application/vnd.openxmlformats-officedocument.presentationml.slide+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90.xml" ContentType="application/vnd.openxmlformats-officedocument.presentationml.slideLayout+xml"/>
  <Override PartName="/ppt/slideLayouts/slideLayout143.xml" ContentType="application/vnd.openxmlformats-officedocument.presentationml.slideLayout+xml"/>
  <Override PartName="/ppt/slideLayouts/slideLayout190.xml" ContentType="application/vnd.openxmlformats-officedocument.presentationml.slideLayout+xml"/>
  <Default Extension="emf" ContentType="image/x-emf"/>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s/slide22.xml" ContentType="application/vnd.openxmlformats-officedocument.presentationml.slide+xml"/>
  <Override PartName="/ppt/slideLayouts/slideLayout32.xml" ContentType="application/vnd.openxmlformats-officedocument.presentationml.slideLayout+xml"/>
  <Override PartName="/ppt/slideLayouts/slideLayout1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slideLayouts/slideLayout208.xml" ContentType="application/vnd.openxmlformats-officedocument.presentationml.slideLayout+xml"/>
  <Override PartName="/ppt/slideLayouts/slideLayout10.xml" ContentType="application/vnd.openxmlformats-officedocument.presentationml.slideLayout+xml"/>
  <Override PartName="/ppt/theme/theme15.xml" ContentType="application/vnd.openxmlformats-officedocument.theme+xml"/>
  <Override PartName="/ppt/slideMasters/slideMaster5.xml" ContentType="application/vnd.openxmlformats-officedocument.presentationml.slideMaster+xml"/>
  <Override PartName="/ppt/slides/slide49.xml" ContentType="application/vnd.openxmlformats-officedocument.presentationml.slide+xml"/>
  <Override PartName="/ppt/slideLayouts/slideLayout59.xml" ContentType="application/vnd.openxmlformats-officedocument.presentationml.slideLayout+xml"/>
  <Override PartName="/ppt/theme/theme7.xml" ContentType="application/vnd.openxmlformats-officedocument.theme+xml"/>
  <Override PartName="/ppt/slideLayouts/slideLayout159.xml" ContentType="application/vnd.openxmlformats-officedocument.presentationml.slideLayout+xml"/>
  <Override PartName="/ppt/slideLayouts/slideLayout211.xml" ContentType="application/vnd.openxmlformats-officedocument.presentationml.slideLayout+xml"/>
  <Override PartName="/ppt/slides/slide38.xml" ContentType="application/vnd.openxmlformats-officedocument.presentationml.slide+xml"/>
  <Override PartName="/ppt/slideLayouts/slideLayout48.xml" ContentType="application/vnd.openxmlformats-officedocument.presentationml.slideLayout+xml"/>
  <Override PartName="/ppt/slideLayouts/slideLayout95.xml" ContentType="application/vnd.openxmlformats-officedocument.presentationml.slideLayout+xml"/>
  <Override PartName="/ppt/slideLayouts/slideLayout137.xml" ContentType="application/vnd.openxmlformats-officedocument.presentationml.slideLayout+xml"/>
  <Override PartName="/ppt/slideLayouts/slideLayout148.xml" ContentType="application/vnd.openxmlformats-officedocument.presentationml.slideLayout+xml"/>
  <Override PartName="/ppt/slideLayouts/slideLayout184.xml" ContentType="application/vnd.openxmlformats-officedocument.presentationml.slideLayout+xml"/>
  <Override PartName="/ppt/slideLayouts/slideLayout195.xml" ContentType="application/vnd.openxmlformats-officedocument.presentationml.slideLayout+xml"/>
  <Override PartName="/ppt/slideLayouts/slideLayout200.xml" ContentType="application/vnd.openxmlformats-officedocument.presentationml.slideLayout+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84.xml" ContentType="application/vnd.openxmlformats-officedocument.presentationml.slideLayout+xml"/>
  <Override PartName="/ppt/slideLayouts/slideLayout126.xml" ContentType="application/vnd.openxmlformats-officedocument.presentationml.slideLayout+xml"/>
  <Override PartName="/ppt/slideLayouts/slideLayout173.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115.xml" ContentType="application/vnd.openxmlformats-officedocument.presentationml.slideLayout+xml"/>
  <Override PartName="/ppt/slideLayouts/slideLayout162.xml" ContentType="application/vnd.openxmlformats-officedocument.presentationml.slideLayout+xml"/>
  <Override PartName="/ppt/slides/slide41.xml" ContentType="application/vnd.openxmlformats-officedocument.presentationml.slide+xml"/>
  <Override PartName="/ppt/slideLayouts/slideLayout51.xml" ContentType="application/vnd.openxmlformats-officedocument.presentationml.slideLayout+xml"/>
  <Override PartName="/ppt/slideLayouts/slideLayout104.xml" ContentType="application/vnd.openxmlformats-officedocument.presentationml.slideLayout+xml"/>
  <Override PartName="/ppt/slideLayouts/slideLayout140.xml" ContentType="application/vnd.openxmlformats-officedocument.presentationml.slideLayout+xml"/>
  <Override PartName="/ppt/slideLayouts/slideLayout151.xml" ContentType="application/vnd.openxmlformats-officedocument.presentationml.slideLayout+xml"/>
  <Override PartName="/ppt/slides/slide30.xml" ContentType="application/vnd.openxmlformats-officedocument.presentationml.slide+xml"/>
  <Override PartName="/ppt/slideLayouts/slideLayout40.xml" ContentType="application/vnd.openxmlformats-officedocument.presentationml.slideLayout+xml"/>
  <Override PartName="/ppt/slideMasters/slideMaster13.xml" ContentType="application/vnd.openxmlformats-officedocument.presentationml.slideMaster+xml"/>
  <Override PartName="/ppt/slideLayouts/slideLayout205.xml" ContentType="application/vnd.openxmlformats-officedocument.presentationml.slideLayout+xml"/>
  <Override PartName="/ppt/slideLayouts/slideLayout89.xml" ContentType="application/vnd.openxmlformats-officedocument.presentationml.slideLayout+xml"/>
  <Override PartName="/ppt/theme/theme12.xml" ContentType="application/vnd.openxmlformats-officedocument.theme+xml"/>
  <Override PartName="/ppt/slideLayouts/slideLayout189.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Layouts/slideLayout178.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138.xml" ContentType="application/vnd.openxmlformats-officedocument.presentationml.slideLayout+xml"/>
  <Override PartName="/ppt/slideLayouts/slideLayout156.xml" ContentType="application/vnd.openxmlformats-officedocument.presentationml.slideLayout+xml"/>
  <Override PartName="/ppt/slideLayouts/slideLayout167.xml" ContentType="application/vnd.openxmlformats-officedocument.presentationml.slideLayout+xml"/>
  <Override PartName="/ppt/slideLayouts/slideLayout185.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45.xml" ContentType="application/vnd.openxmlformats-officedocument.presentationml.slideLayout+xml"/>
  <Override PartName="/ppt/slideLayouts/slideLayout163.xml" ContentType="application/vnd.openxmlformats-officedocument.presentationml.slideLayout+xml"/>
  <Override PartName="/ppt/slideLayouts/slideLayout174.xml" ContentType="application/vnd.openxmlformats-officedocument.presentationml.slideLayout+xml"/>
  <Override PartName="/ppt/slideLayouts/slideLayout192.xml" ContentType="application/vnd.openxmlformats-officedocument.presentationml.slideLayout+xml"/>
  <Override PartName="/ppt/slideMasters/slideMaster18.xml" ContentType="application/vnd.openxmlformats-officedocument.presentationml.slideMaster+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slideLayouts/slideLayout134.xml" ContentType="application/vnd.openxmlformats-officedocument.presentationml.slideLayout+xml"/>
  <Override PartName="/ppt/slideLayouts/slideLayout152.xml" ContentType="application/vnd.openxmlformats-officedocument.presentationml.slideLayout+xml"/>
  <Override PartName="/ppt/slideLayouts/slideLayout181.xml" ContentType="application/vnd.openxmlformats-officedocument.presentationml.slide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41.xml" ContentType="application/vnd.openxmlformats-officedocument.presentationml.slideLayout+xml"/>
  <Override PartName="/ppt/slideLayouts/slideLayout170.xml" ContentType="application/vnd.openxmlformats-officedocument.presentationml.slideLayout+xml"/>
  <Override PartName="/ppt/slideMasters/slideMaster14.xml" ContentType="application/vnd.openxmlformats-officedocument.presentationml.slideMaster+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Layouts/slideLayout130.xml" ContentType="application/vnd.openxmlformats-officedocument.presentationml.slideLayout+xml"/>
  <Override PartName="/ppt/theme/theme17.xml" ContentType="application/vnd.openxmlformats-officedocument.theme+xml"/>
  <Override PartName="/ppt/slideLayouts/slideLayout206.xml" ContentType="application/vnd.openxmlformats-officedocument.presentationml.slideLayout+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slideLayouts/slideLayout179.xml" ContentType="application/vnd.openxmlformats-officedocument.presentationml.slideLayout+xml"/>
  <Override PartName="/ppt/slideLayouts/slideLayout213.xml" ContentType="application/vnd.openxmlformats-officedocument.presentationml.slideLayout+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Layouts/slideLayout139.xml" ContentType="application/vnd.openxmlformats-officedocument.presentationml.slideLayout+xml"/>
  <Override PartName="/ppt/slideLayouts/slideLayout168.xml" ContentType="application/vnd.openxmlformats-officedocument.presentationml.slideLayout+xml"/>
  <Override PartName="/ppt/slideLayouts/slideLayout186.xml" ContentType="application/vnd.openxmlformats-officedocument.presentationml.slideLayout+xml"/>
  <Override PartName="/ppt/slideLayouts/slideLayout197.xml" ContentType="application/vnd.openxmlformats-officedocument.presentationml.slideLayout+xml"/>
  <Override PartName="/ppt/slideLayouts/slideLayout202.xml" ContentType="application/vnd.openxmlformats-officedocument.presentationml.slideLayout+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slideLayouts/slideLayout175.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slideLayouts/slideLayout164.xml" ContentType="application/vnd.openxmlformats-officedocument.presentationml.slideLayout+xml"/>
  <Override PartName="/ppt/slides/slide43.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Layouts/slideLayout142.xml" ContentType="application/vnd.openxmlformats-officedocument.presentationml.slideLayout+xml"/>
  <Override PartName="/ppt/slideLayouts/slideLayout153.xml" ContentType="application/vnd.openxmlformats-officedocument.presentationml.slideLayout+xml"/>
  <Override PartName="/ppt/slides/slide32.xml" ContentType="application/vnd.openxmlformats-officedocument.presentationml.slide+xml"/>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slideMasters/slideMaster15.xml" ContentType="application/vnd.openxmlformats-officedocument.presentationml.slideMaster+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ppt/slideLayouts/slideLayout207.xml" ContentType="application/vnd.openxmlformats-officedocument.presentationml.slideLayout+xml"/>
  <Override PartName="/ppt/theme/theme14.xml" ContentType="application/vnd.openxmlformats-officedocument.them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slideLayouts/slideLayout169.xml" ContentType="application/vnd.openxmlformats-officedocument.presentationml.slideLayout+xml"/>
  <Override PartName="/ppt/slideLayouts/slideLayout210.xml" ContentType="application/vnd.openxmlformats-officedocument.presentationml.slideLayout+xml"/>
  <Override PartName="/ppt/slides/slide48.xml" ContentType="application/vnd.openxmlformats-officedocument.presentationml.slide+xml"/>
  <Override PartName="/ppt/slideLayouts/slideLayout58.xml" ContentType="application/vnd.openxmlformats-officedocument.presentationml.slideLayout+xml"/>
  <Override PartName="/ppt/slideLayouts/slideLayout147.xml" ContentType="application/vnd.openxmlformats-officedocument.presentationml.slideLayout+xml"/>
  <Override PartName="/ppt/slideLayouts/slideLayout194.xml" ContentType="application/vnd.openxmlformats-officedocument.presentationml.slideLayout+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36.xml" ContentType="application/vnd.openxmlformats-officedocument.presentationml.slideLayout+xml"/>
  <Override PartName="/ppt/slideLayouts/slideLayout183.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Layouts/slideLayout161.xml" ContentType="application/vnd.openxmlformats-officedocument.presentationml.slideLayout+xml"/>
  <Override PartName="/ppt/slideLayouts/slideLayout172.xml" ContentType="application/vnd.openxmlformats-officedocument.presentationml.slideLayout+xml"/>
  <Override PartName="/ppt/slides/slide51.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150.xml" ContentType="application/vnd.openxmlformats-officedocument.presentationml.slideLayout+xml"/>
  <Override PartName="/ppt/theme/theme19.xml" ContentType="application/vnd.openxmlformats-officedocument.theme+xml"/>
  <Override PartName="/ppt/slides/slide40.xml" ContentType="application/vnd.openxmlformats-officedocument.presentationml.slide+xml"/>
  <Override PartName="/ppt/slideLayouts/slideLayout50.xml" ContentType="application/vnd.openxmlformats-officedocument.presentationml.slideLayout+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Layouts/slideLayout215.xml" ContentType="application/vnd.openxmlformats-officedocument.presentationml.slideLayout+xml"/>
  <Override PartName="/ppt/slideLayouts/slideLayout99.xml" ContentType="application/vnd.openxmlformats-officedocument.presentationml.slideLayout+xml"/>
  <Override PartName="/ppt/slideLayouts/slideLayout188.xml" ContentType="application/vnd.openxmlformats-officedocument.presentationml.slideLayout+xml"/>
  <Override PartName="/ppt/slideLayouts/slideLayout199.xml" ContentType="application/vnd.openxmlformats-officedocument.presentationml.slideLayout+xml"/>
  <Override PartName="/ppt/slideLayouts/slideLayout204.xml" ContentType="application/vnd.openxmlformats-officedocument.presentationml.slideLayout+xml"/>
  <Override PartName="/ppt/slideLayouts/slideLayout88.xml" ContentType="application/vnd.openxmlformats-officedocument.presentationml.slideLayout+xml"/>
  <Override PartName="/ppt/theme/theme11.xml" ContentType="application/vnd.openxmlformats-officedocument.theme+xml"/>
  <Override PartName="/ppt/slideLayouts/slideLayout177.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119.xml" ContentType="application/vnd.openxmlformats-officedocument.presentationml.slideLayout+xml"/>
  <Override PartName="/ppt/slideLayouts/slideLayout166.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theme/theme3.xml" ContentType="application/vnd.openxmlformats-officedocument.theme+xml"/>
  <Override PartName="/ppt/slideLayouts/slideLayout55.xml" ContentType="application/vnd.openxmlformats-officedocument.presentationml.slideLayout+xml"/>
  <Override PartName="/ppt/slideLayouts/slideLayout108.xml" ContentType="application/vnd.openxmlformats-officedocument.presentationml.slideLayout+xml"/>
  <Override PartName="/ppt/slideLayouts/slideLayout155.xml" ContentType="application/vnd.openxmlformats-officedocument.presentationml.slideLayout+xml"/>
  <Override PartName="/ppt/slides/slide34.xml" ContentType="application/vnd.openxmlformats-officedocument.presentationml.slide+xml"/>
  <Override PartName="/ppt/slideLayouts/slideLayout44.xml" ContentType="application/vnd.openxmlformats-officedocument.presentationml.slideLayout+xml"/>
  <Override PartName="/ppt/slideLayouts/slideLayout91.xml" ContentType="application/vnd.openxmlformats-officedocument.presentationml.slideLayout+xml"/>
  <Override PartName="/ppt/slideLayouts/slideLayout133.xml" ContentType="application/vnd.openxmlformats-officedocument.presentationml.slideLayout+xml"/>
  <Override PartName="/ppt/slideLayouts/slideLayout144.xml" ContentType="application/vnd.openxmlformats-officedocument.presentationml.slideLayout+xml"/>
  <Override PartName="/ppt/slideLayouts/slideLayout180.xml" ContentType="application/vnd.openxmlformats-officedocument.presentationml.slideLayout+xml"/>
  <Override PartName="/ppt/slideLayouts/slideLayout191.xml" ContentType="application/vnd.openxmlformats-officedocument.presentationml.slideLayout+xml"/>
  <Default Extension="rels" ContentType="application/vnd.openxmlformats-package.relationships+xml"/>
  <Override PartName="/ppt/slideMasters/slideMaster17.xml" ContentType="application/vnd.openxmlformats-officedocument.presentationml.slideMaster+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80.xml" ContentType="application/vnd.openxmlformats-officedocument.presentationml.slideLayout+xml"/>
  <Override PartName="/ppt/slideLayouts/slideLayout122.xml" ContentType="application/vnd.openxmlformats-officedocument.presentationml.slideLayout+xml"/>
  <Override PartName="/ppt/slideLayouts/slideLayout209.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111.xml" ContentType="application/vnd.openxmlformats-officedocument.presentationml.slideLayout+xml"/>
  <Override PartName="/ppt/theme/theme16.xml" ContentType="application/vnd.openxmlformats-officedocument.theme+xml"/>
  <Override PartName="/ppt/slideLayouts/slideLayout100.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Override PartName="/ppt/slideLayouts/slideLayout149.xml" ContentType="application/vnd.openxmlformats-officedocument.presentationml.slideLayout+xml"/>
  <Override PartName="/ppt/slideLayouts/slideLayout196.xml" ContentType="application/vnd.openxmlformats-officedocument.presentationml.slideLayout+xml"/>
  <Override PartName="/ppt/slideLayouts/slideLayout201.xml" ContentType="application/vnd.openxmlformats-officedocument.presentationml.slideLayout+xml"/>
  <Override PartName="/ppt/slideLayouts/slideLayout2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 id="2147483696" r:id="rId4"/>
    <p:sldMasterId id="2147483708" r:id="rId5"/>
    <p:sldMasterId id="2147483720" r:id="rId6"/>
    <p:sldMasterId id="2147483732" r:id="rId7"/>
    <p:sldMasterId id="2147483744" r:id="rId8"/>
    <p:sldMasterId id="2147483756" r:id="rId9"/>
    <p:sldMasterId id="2147483768" r:id="rId10"/>
    <p:sldMasterId id="2147483780" r:id="rId11"/>
    <p:sldMasterId id="2147483792" r:id="rId12"/>
    <p:sldMasterId id="2147483804" r:id="rId13"/>
    <p:sldMasterId id="2147483817" r:id="rId14"/>
    <p:sldMasterId id="2147483830" r:id="rId15"/>
    <p:sldMasterId id="2147483843" r:id="rId16"/>
    <p:sldMasterId id="2147483856" r:id="rId17"/>
    <p:sldMasterId id="2147483869" r:id="rId18"/>
    <p:sldMasterId id="2147483882" r:id="rId19"/>
  </p:sldMasterIdLst>
  <p:sldIdLst>
    <p:sldId id="259" r:id="rId20"/>
    <p:sldId id="262" r:id="rId21"/>
    <p:sldId id="265" r:id="rId22"/>
    <p:sldId id="268" r:id="rId23"/>
    <p:sldId id="271" r:id="rId24"/>
    <p:sldId id="274" r:id="rId25"/>
    <p:sldId id="277" r:id="rId26"/>
    <p:sldId id="280" r:id="rId27"/>
    <p:sldId id="283" r:id="rId28"/>
    <p:sldId id="286" r:id="rId29"/>
    <p:sldId id="289" r:id="rId30"/>
    <p:sldId id="292" r:id="rId31"/>
    <p:sldId id="301" r:id="rId32"/>
    <p:sldId id="304" r:id="rId33"/>
    <p:sldId id="307" r:id="rId34"/>
    <p:sldId id="310" r:id="rId35"/>
    <p:sldId id="313" r:id="rId36"/>
    <p:sldId id="316" r:id="rId37"/>
    <p:sldId id="319" r:id="rId38"/>
    <p:sldId id="322" r:id="rId39"/>
    <p:sldId id="325" r:id="rId40"/>
    <p:sldId id="328" r:id="rId41"/>
    <p:sldId id="331" r:id="rId42"/>
    <p:sldId id="334" r:id="rId43"/>
    <p:sldId id="337" r:id="rId44"/>
    <p:sldId id="340" r:id="rId45"/>
    <p:sldId id="343" r:id="rId46"/>
    <p:sldId id="346" r:id="rId47"/>
    <p:sldId id="349" r:id="rId48"/>
    <p:sldId id="352" r:id="rId49"/>
    <p:sldId id="355" r:id="rId50"/>
    <p:sldId id="358" r:id="rId51"/>
    <p:sldId id="361" r:id="rId52"/>
    <p:sldId id="364" r:id="rId53"/>
    <p:sldId id="367" r:id="rId54"/>
    <p:sldId id="370" r:id="rId55"/>
    <p:sldId id="373" r:id="rId56"/>
    <p:sldId id="376" r:id="rId57"/>
    <p:sldId id="379" r:id="rId58"/>
    <p:sldId id="382" r:id="rId59"/>
    <p:sldId id="385" r:id="rId60"/>
    <p:sldId id="388" r:id="rId61"/>
    <p:sldId id="391" r:id="rId62"/>
    <p:sldId id="394" r:id="rId63"/>
    <p:sldId id="397" r:id="rId64"/>
    <p:sldId id="400" r:id="rId65"/>
    <p:sldId id="403" r:id="rId66"/>
    <p:sldId id="406" r:id="rId67"/>
    <p:sldId id="409" r:id="rId68"/>
    <p:sldId id="412" r:id="rId69"/>
    <p:sldId id="415" r:id="rId70"/>
    <p:sldId id="418" r:id="rId71"/>
    <p:sldId id="421" r:id="rId72"/>
    <p:sldId id="424" r:id="rId73"/>
    <p:sldId id="427" r:id="rId74"/>
    <p:sldId id="430" r:id="rId75"/>
    <p:sldId id="433" r:id="rId76"/>
    <p:sldId id="436" r:id="rId77"/>
    <p:sldId id="442" r:id="rId78"/>
    <p:sldId id="445" r:id="rId79"/>
    <p:sldId id="448" r:id="rId80"/>
    <p:sldId id="451" r:id="rId81"/>
    <p:sldId id="454" r:id="rId82"/>
    <p:sldId id="457" r:id="rId83"/>
    <p:sldId id="460" r:id="rId84"/>
    <p:sldId id="463" r:id="rId85"/>
    <p:sldId id="466" r:id="rId86"/>
  </p:sldIdLst>
  <p:sldSz cx="9144000" cy="6858000" type="screen4x3"/>
  <p:notesSz cx="6858000" cy="9144000"/>
  <p:custDataLst>
    <p:tags r:id="rId8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 uri="{1BD7E111-0CB8-44D6-8891-C1BB2F81B7CC}">
      <p1710:readonlyRecommended xmlns="" xmlns:p1710="http://schemas.microsoft.com/office/powerpoint/2017/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p:scale>
          <a:sx n="73" d="100"/>
          <a:sy n="73" d="100"/>
        </p:scale>
        <p:origin x="-2724" y="-1014"/>
      </p:cViewPr>
      <p:guideLst>
        <p:guide orient="horz" pos="2160"/>
        <p:guide pos="2880"/>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7.xml"/><Relationship Id="rId39" Type="http://schemas.openxmlformats.org/officeDocument/2006/relationships/slide" Target="slides/slide20.xml"/><Relationship Id="rId21" Type="http://schemas.openxmlformats.org/officeDocument/2006/relationships/slide" Target="slides/slide2.xml"/><Relationship Id="rId34" Type="http://schemas.openxmlformats.org/officeDocument/2006/relationships/slide" Target="slides/slide15.xml"/><Relationship Id="rId42" Type="http://schemas.openxmlformats.org/officeDocument/2006/relationships/slide" Target="slides/slide23.xml"/><Relationship Id="rId47" Type="http://schemas.openxmlformats.org/officeDocument/2006/relationships/slide" Target="slides/slide28.xml"/><Relationship Id="rId50" Type="http://schemas.openxmlformats.org/officeDocument/2006/relationships/slide" Target="slides/slide31.xml"/><Relationship Id="rId55" Type="http://schemas.openxmlformats.org/officeDocument/2006/relationships/slide" Target="slides/slide36.xml"/><Relationship Id="rId63" Type="http://schemas.openxmlformats.org/officeDocument/2006/relationships/slide" Target="slides/slide44.xml"/><Relationship Id="rId68" Type="http://schemas.openxmlformats.org/officeDocument/2006/relationships/slide" Target="slides/slide49.xml"/><Relationship Id="rId76" Type="http://schemas.openxmlformats.org/officeDocument/2006/relationships/slide" Target="slides/slide57.xml"/><Relationship Id="rId84" Type="http://schemas.openxmlformats.org/officeDocument/2006/relationships/slide" Target="slides/slide65.xml"/><Relationship Id="rId89"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52.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0.xml"/><Relationship Id="rId11" Type="http://schemas.openxmlformats.org/officeDocument/2006/relationships/slideMaster" Target="slideMasters/slideMaster11.xml"/><Relationship Id="rId24" Type="http://schemas.openxmlformats.org/officeDocument/2006/relationships/slide" Target="slides/slide5.xml"/><Relationship Id="rId32" Type="http://schemas.openxmlformats.org/officeDocument/2006/relationships/slide" Target="slides/slide13.xml"/><Relationship Id="rId37" Type="http://schemas.openxmlformats.org/officeDocument/2006/relationships/slide" Target="slides/slide18.xml"/><Relationship Id="rId40" Type="http://schemas.openxmlformats.org/officeDocument/2006/relationships/slide" Target="slides/slide21.xml"/><Relationship Id="rId45" Type="http://schemas.openxmlformats.org/officeDocument/2006/relationships/slide" Target="slides/slide26.xml"/><Relationship Id="rId53" Type="http://schemas.openxmlformats.org/officeDocument/2006/relationships/slide" Target="slides/slide34.xml"/><Relationship Id="rId58" Type="http://schemas.openxmlformats.org/officeDocument/2006/relationships/slide" Target="slides/slide39.xml"/><Relationship Id="rId66" Type="http://schemas.openxmlformats.org/officeDocument/2006/relationships/slide" Target="slides/slide47.xml"/><Relationship Id="rId74" Type="http://schemas.openxmlformats.org/officeDocument/2006/relationships/slide" Target="slides/slide55.xml"/><Relationship Id="rId79" Type="http://schemas.openxmlformats.org/officeDocument/2006/relationships/slide" Target="slides/slide60.xml"/><Relationship Id="rId87" Type="http://schemas.openxmlformats.org/officeDocument/2006/relationships/tags" Target="tags/tag1.xml"/><Relationship Id="rId5" Type="http://schemas.openxmlformats.org/officeDocument/2006/relationships/slideMaster" Target="slideMasters/slideMaster5.xml"/><Relationship Id="rId61" Type="http://schemas.openxmlformats.org/officeDocument/2006/relationships/slide" Target="slides/slide42.xml"/><Relationship Id="rId82" Type="http://schemas.openxmlformats.org/officeDocument/2006/relationships/slide" Target="slides/slide63.xml"/><Relationship Id="rId90" Type="http://schemas.openxmlformats.org/officeDocument/2006/relationships/theme" Target="theme/theme1.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 Target="slides/slide3.xml"/><Relationship Id="rId27" Type="http://schemas.openxmlformats.org/officeDocument/2006/relationships/slide" Target="slides/slide8.xml"/><Relationship Id="rId30" Type="http://schemas.openxmlformats.org/officeDocument/2006/relationships/slide" Target="slides/slide11.xml"/><Relationship Id="rId35" Type="http://schemas.openxmlformats.org/officeDocument/2006/relationships/slide" Target="slides/slide16.xml"/><Relationship Id="rId43" Type="http://schemas.openxmlformats.org/officeDocument/2006/relationships/slide" Target="slides/slide24.xml"/><Relationship Id="rId48" Type="http://schemas.openxmlformats.org/officeDocument/2006/relationships/slide" Target="slides/slide29.xml"/><Relationship Id="rId56" Type="http://schemas.openxmlformats.org/officeDocument/2006/relationships/slide" Target="slides/slide37.xml"/><Relationship Id="rId64" Type="http://schemas.openxmlformats.org/officeDocument/2006/relationships/slide" Target="slides/slide45.xml"/><Relationship Id="rId69" Type="http://schemas.openxmlformats.org/officeDocument/2006/relationships/slide" Target="slides/slide50.xml"/><Relationship Id="rId77" Type="http://schemas.openxmlformats.org/officeDocument/2006/relationships/slide" Target="slides/slide58.xml"/><Relationship Id="rId8" Type="http://schemas.openxmlformats.org/officeDocument/2006/relationships/slideMaster" Target="slideMasters/slideMaster8.xml"/><Relationship Id="rId51" Type="http://schemas.openxmlformats.org/officeDocument/2006/relationships/slide" Target="slides/slide32.xml"/><Relationship Id="rId72" Type="http://schemas.openxmlformats.org/officeDocument/2006/relationships/slide" Target="slides/slide53.xml"/><Relationship Id="rId80" Type="http://schemas.openxmlformats.org/officeDocument/2006/relationships/slide" Target="slides/slide61.xml"/><Relationship Id="rId85" Type="http://schemas.openxmlformats.org/officeDocument/2006/relationships/slide" Target="slides/slide66.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6.xml"/><Relationship Id="rId33" Type="http://schemas.openxmlformats.org/officeDocument/2006/relationships/slide" Target="slides/slide14.xml"/><Relationship Id="rId38" Type="http://schemas.openxmlformats.org/officeDocument/2006/relationships/slide" Target="slides/slide19.xml"/><Relationship Id="rId46" Type="http://schemas.openxmlformats.org/officeDocument/2006/relationships/slide" Target="slides/slide27.xml"/><Relationship Id="rId59" Type="http://schemas.openxmlformats.org/officeDocument/2006/relationships/slide" Target="slides/slide40.xml"/><Relationship Id="rId67" Type="http://schemas.openxmlformats.org/officeDocument/2006/relationships/slide" Target="slides/slide48.xml"/><Relationship Id="rId20" Type="http://schemas.openxmlformats.org/officeDocument/2006/relationships/slide" Target="slides/slide1.xml"/><Relationship Id="rId41" Type="http://schemas.openxmlformats.org/officeDocument/2006/relationships/slide" Target="slides/slide22.xml"/><Relationship Id="rId54" Type="http://schemas.openxmlformats.org/officeDocument/2006/relationships/slide" Target="slides/slide35.xml"/><Relationship Id="rId62" Type="http://schemas.openxmlformats.org/officeDocument/2006/relationships/slide" Target="slides/slide43.xml"/><Relationship Id="rId70" Type="http://schemas.openxmlformats.org/officeDocument/2006/relationships/slide" Target="slides/slide51.xml"/><Relationship Id="rId75" Type="http://schemas.openxmlformats.org/officeDocument/2006/relationships/slide" Target="slides/slide56.xml"/><Relationship Id="rId83" Type="http://schemas.openxmlformats.org/officeDocument/2006/relationships/slide" Target="slides/slide64.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4.xml"/><Relationship Id="rId28" Type="http://schemas.openxmlformats.org/officeDocument/2006/relationships/slide" Target="slides/slide9.xml"/><Relationship Id="rId36" Type="http://schemas.openxmlformats.org/officeDocument/2006/relationships/slide" Target="slides/slide17.xml"/><Relationship Id="rId49" Type="http://schemas.openxmlformats.org/officeDocument/2006/relationships/slide" Target="slides/slide30.xml"/><Relationship Id="rId57" Type="http://schemas.openxmlformats.org/officeDocument/2006/relationships/slide" Target="slides/slide38.xml"/><Relationship Id="rId10" Type="http://schemas.openxmlformats.org/officeDocument/2006/relationships/slideMaster" Target="slideMasters/slideMaster10.xml"/><Relationship Id="rId31" Type="http://schemas.openxmlformats.org/officeDocument/2006/relationships/slide" Target="slides/slide12.xml"/><Relationship Id="rId44" Type="http://schemas.openxmlformats.org/officeDocument/2006/relationships/slide" Target="slides/slide25.xml"/><Relationship Id="rId52" Type="http://schemas.openxmlformats.org/officeDocument/2006/relationships/slide" Target="slides/slide33.xml"/><Relationship Id="rId60" Type="http://schemas.openxmlformats.org/officeDocument/2006/relationships/slide" Target="slides/slide41.xml"/><Relationship Id="rId65" Type="http://schemas.openxmlformats.org/officeDocument/2006/relationships/slide" Target="slides/slide46.xml"/><Relationship Id="rId73" Type="http://schemas.openxmlformats.org/officeDocument/2006/relationships/slide" Target="slides/slide54.xml"/><Relationship Id="rId78" Type="http://schemas.openxmlformats.org/officeDocument/2006/relationships/slide" Target="slides/slide59.xml"/><Relationship Id="rId81" Type="http://schemas.openxmlformats.org/officeDocument/2006/relationships/slide" Target="slides/slide62.xml"/><Relationship Id="rId86" Type="http://schemas.openxmlformats.org/officeDocument/2006/relationships/slide" Target="slides/slide67.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7DA3EEED-7A4A-43E9-98DE-EF28EDBB3E99}" type="datetimeFigureOut">
              <a:rPr lang="en-US" smtClean="0"/>
              <a:pPr/>
              <a:t>11/5/2022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193F8F10-7330-4E69-81DE-99A75E0CE443}" type="datetimeFigureOut">
              <a:rPr lang="en-US" smtClean="0"/>
              <a:pPr/>
              <a:t>11/5/2022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A506016-A044-4CFB-8E98-66E32C01D886}" type="datetimeFigureOut">
              <a:rPr lang="en-US" smtClean="0"/>
              <a:pPr/>
              <a:t>11/5/2022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Straight Connector 10"/>
          <p:cNvSpPr>
            <a:spLocks noChangeShapeType="1"/>
          </p:cNvSpPr>
          <p:nvPr/>
        </p:nvSpPr>
        <p:spPr bwMode="auto">
          <a:xfrm flipH="1">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8" name="Straight Connector 17"/>
          <p:cNvSpPr>
            <a:spLocks noChangeShapeType="1"/>
          </p:cNvSpPr>
          <p:nvPr/>
        </p:nvSpPr>
        <p:spPr bwMode="auto">
          <a:xfrm flipH="1">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0" name="Straight Connector 19"/>
          <p:cNvSpPr>
            <a:spLocks noChangeShapeType="1"/>
          </p:cNvSpPr>
          <p:nvPr/>
        </p:nvSpPr>
        <p:spPr bwMode="auto">
          <a:xfrm flipH="1">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6" name="Straight Connector 15"/>
          <p:cNvSpPr>
            <a:spLocks noChangeShapeType="1"/>
          </p:cNvSpPr>
          <p:nvPr/>
        </p:nvSpPr>
        <p:spPr bwMode="auto">
          <a:xfrm flipH="1">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5" name="Straight Connector 14"/>
          <p:cNvSpPr>
            <a:spLocks noChangeShapeType="1"/>
          </p:cNvSpPr>
          <p:nvPr/>
        </p:nvSpPr>
        <p:spPr bwMode="auto">
          <a:xfrm flipH="1">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2" name="Straight Connector 21"/>
          <p:cNvSpPr>
            <a:spLocks noChangeShapeType="1"/>
          </p:cNvSpPr>
          <p:nvPr/>
        </p:nvSpPr>
        <p:spPr bwMode="auto">
          <a:xfrm flipH="1">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9" name="Slide Number Placeholder 28"/>
          <p:cNvSpPr>
            <a:spLocks noGrp="1"/>
          </p:cNvSpPr>
          <p:nvPr>
            <p:ph type="sldNum" sz="quarter" idx="12"/>
          </p:nvPr>
        </p:nvSpPr>
        <p:spPr bwMode="auto">
          <a:xfrm>
            <a:off x="1325544" y="4928702"/>
            <a:ext cx="609600" cy="517524"/>
          </a:xfrm>
        </p:spPr>
        <p:txBody>
          <a:bodyPr/>
          <a:lstStyle/>
          <a:p>
            <a:fld id="{AC074A0B-7054-4245-8E49-50F73E7EB64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A506016-A044-4CFB-8E98-66E32C01D886}" type="datetimeFigureOut">
              <a:rPr lang="en-US" smtClean="0"/>
              <a:pPr/>
              <a:t>11/5/2022</a:t>
            </a:fld>
            <a:endParaRPr lang="en-US"/>
          </a:p>
        </p:txBody>
      </p:sp>
      <p:sp>
        <p:nvSpPr>
          <p:cNvPr id="9" name="Slide Number Placeholder 8"/>
          <p:cNvSpPr>
            <a:spLocks noGrp="1"/>
          </p:cNvSpPr>
          <p:nvPr>
            <p:ph type="sldNum" sz="quarter" idx="15"/>
          </p:nvPr>
        </p:nvSpPr>
        <p:spPr/>
        <p:txBody>
          <a:bodyPr rtlCol="0"/>
          <a:lstStyle/>
          <a:p>
            <a:fld id="{AC074A0B-7054-4245-8E49-50F73E7EB640}"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A506016-A044-4CFB-8E98-66E32C01D886}" type="datetimeFigureOut">
              <a:rPr lang="en-US" smtClean="0"/>
              <a:pPr/>
              <a:t>11/5/2022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3" name="Straight Connector 12"/>
          <p:cNvSpPr>
            <a:spLocks noChangeShapeType="1"/>
          </p:cNvSpPr>
          <p:nvPr/>
        </p:nvSpPr>
        <p:spPr bwMode="auto">
          <a:xfrm flipH="1">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4" name="Straight Connector 13"/>
          <p:cNvSpPr>
            <a:spLocks noChangeShapeType="1"/>
          </p:cNvSpPr>
          <p:nvPr/>
        </p:nvSpPr>
        <p:spPr bwMode="auto">
          <a:xfrm flipH="1">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5" name="Straight Connector 14"/>
          <p:cNvSpPr>
            <a:spLocks noChangeShapeType="1"/>
          </p:cNvSpPr>
          <p:nvPr/>
        </p:nvSpPr>
        <p:spPr bwMode="auto">
          <a:xfrm flipH="1">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6" name="Straight Connector 15"/>
          <p:cNvSpPr>
            <a:spLocks noChangeShapeType="1"/>
          </p:cNvSpPr>
          <p:nvPr/>
        </p:nvSpPr>
        <p:spPr bwMode="auto">
          <a:xfrm flipH="1">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7" name="Straight Connector 16"/>
          <p:cNvSpPr>
            <a:spLocks noChangeShapeType="1"/>
          </p:cNvSpPr>
          <p:nvPr/>
        </p:nvSpPr>
        <p:spPr bwMode="auto">
          <a:xfrm flipH="1">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6" name="Straight Connector 25"/>
          <p:cNvSpPr>
            <a:spLocks noChangeShapeType="1"/>
          </p:cNvSpPr>
          <p:nvPr/>
        </p:nvSpPr>
        <p:spPr bwMode="auto">
          <a:xfrm flipH="1">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C074A0B-7054-4245-8E49-50F73E7EB64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A506016-A044-4CFB-8E98-66E32C01D886}"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074A0B-7054-4245-8E49-50F73E7EB640}"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A506016-A044-4CFB-8E98-66E32C01D886}" type="datetimeFigureOut">
              <a:rPr lang="en-US" smtClean="0"/>
              <a:pPr/>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074A0B-7054-4245-8E49-50F73E7EB640}"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A506016-A044-4CFB-8E98-66E32C01D886}" type="datetimeFigureOut">
              <a:rPr lang="en-US" smtClean="0"/>
              <a:pPr/>
              <a:t>11/5/2022</a:t>
            </a:fld>
            <a:endParaRPr lang="en-US"/>
          </a:p>
        </p:txBody>
      </p:sp>
      <p:sp>
        <p:nvSpPr>
          <p:cNvPr id="7" name="Slide Number Placeholder 6"/>
          <p:cNvSpPr>
            <a:spLocks noGrp="1"/>
          </p:cNvSpPr>
          <p:nvPr>
            <p:ph type="sldNum" sz="quarter" idx="11"/>
          </p:nvPr>
        </p:nvSpPr>
        <p:spPr/>
        <p:txBody>
          <a:bodyPr rtlCol="0"/>
          <a:lstStyle/>
          <a:p>
            <a:fld id="{AC074A0B-7054-4245-8E49-50F73E7EB640}"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06016-A044-4CFB-8E98-66E32C01D886}" type="datetimeFigureOut">
              <a:rPr lang="en-US" smtClean="0"/>
              <a:pPr/>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074A0B-7054-4245-8E49-50F73E7EB640}" type="slidenum">
              <a:rPr lang="en-US" smtClean="0"/>
              <a:pPr/>
              <a:t>‹#›</a:t>
            </a:fld>
            <a:endParaRPr lang="en-US"/>
          </a:p>
        </p:txBody>
      </p:sp>
    </p:spTree>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H="1">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flipH="1">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9" name="Straight Connector 8"/>
          <p:cNvSpPr>
            <a:spLocks noChangeShapeType="1"/>
          </p:cNvSpPr>
          <p:nvPr/>
        </p:nvSpPr>
        <p:spPr bwMode="auto">
          <a:xfrm flipH="1">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1" name="Straight Connector 10"/>
          <p:cNvSpPr>
            <a:spLocks noChangeShapeType="1"/>
          </p:cNvSpPr>
          <p:nvPr/>
        </p:nvSpPr>
        <p:spPr bwMode="auto">
          <a:xfrm flipH="1">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3" name="Straight Connector 12"/>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A506016-A044-4CFB-8E98-66E32C01D886}" type="datetimeFigureOut">
              <a:rPr lang="en-US" smtClean="0"/>
              <a:pPr/>
              <a:t>11/5/2022</a:t>
            </a:fld>
            <a:endParaRPr lang="en-US"/>
          </a:p>
        </p:txBody>
      </p:sp>
      <p:sp>
        <p:nvSpPr>
          <p:cNvPr id="22" name="Slide Number Placeholder 21"/>
          <p:cNvSpPr>
            <a:spLocks noGrp="1"/>
          </p:cNvSpPr>
          <p:nvPr>
            <p:ph type="sldNum" sz="quarter" idx="15"/>
          </p:nvPr>
        </p:nvSpPr>
        <p:spPr/>
        <p:txBody>
          <a:bodyPr rtlCol="0"/>
          <a:lstStyle/>
          <a:p>
            <a:fld id="{AC074A0B-7054-4245-8E49-50F73E7EB640}"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flipH="1">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flipH="1">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Straight Connector 11"/>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9" name="Straight Connector 18"/>
          <p:cNvSpPr>
            <a:spLocks noChangeShapeType="1"/>
          </p:cNvSpPr>
          <p:nvPr/>
        </p:nvSpPr>
        <p:spPr bwMode="auto">
          <a:xfrm flipH="1">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0" name="Straight Connector 19"/>
          <p:cNvSpPr>
            <a:spLocks noChangeShapeType="1"/>
          </p:cNvSpPr>
          <p:nvPr/>
        </p:nvSpPr>
        <p:spPr bwMode="auto">
          <a:xfrm flipH="1">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7" name="Date Placeholder 16"/>
          <p:cNvSpPr>
            <a:spLocks noGrp="1"/>
          </p:cNvSpPr>
          <p:nvPr>
            <p:ph type="dt" sz="half" idx="10"/>
          </p:nvPr>
        </p:nvSpPr>
        <p:spPr/>
        <p:txBody>
          <a:bodyPr rtlCol="0"/>
          <a:lstStyle/>
          <a:p>
            <a:fld id="{7A506016-A044-4CFB-8E98-66E32C01D886}" type="datetimeFigureOut">
              <a:rPr lang="en-US" smtClean="0"/>
              <a:pPr/>
              <a:t>11/5/2022</a:t>
            </a:fld>
            <a:endParaRPr lang="en-US"/>
          </a:p>
        </p:txBody>
      </p:sp>
      <p:sp>
        <p:nvSpPr>
          <p:cNvPr id="18" name="Slide Number Placeholder 17"/>
          <p:cNvSpPr>
            <a:spLocks noGrp="1"/>
          </p:cNvSpPr>
          <p:nvPr>
            <p:ph type="sldNum" sz="quarter" idx="11"/>
          </p:nvPr>
        </p:nvSpPr>
        <p:spPr/>
        <p:txBody>
          <a:bodyPr rtlCol="0"/>
          <a:lstStyle/>
          <a:p>
            <a:fld id="{AC074A0B-7054-4245-8E49-50F73E7EB640}"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506016-A044-4CFB-8E98-66E32C01D886}"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074A0B-7054-4245-8E49-50F73E7EB640}"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FBC7552A-D527-4079-B42E-73E7CE704E8D}" type="datetimeFigureOut">
              <a:rPr lang="en-US" smtClean="0"/>
              <a:pPr/>
              <a:t>11/5/2022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506016-A044-4CFB-8E98-66E32C01D886}"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074A0B-7054-4245-8E49-50F73E7EB640}" type="slidenum">
              <a:rPr lang="en-US" smtClean="0"/>
              <a:pPr/>
              <a:t>‹#›</a:t>
            </a:fld>
            <a:endParaRPr lang="en-US"/>
          </a:p>
        </p:txBody>
      </p:sp>
    </p:spTree>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A506016-A044-4CFB-8E98-66E32C01D886}" type="datetimeFigureOut">
              <a:rPr lang="en-US" smtClean="0"/>
              <a:pPr/>
              <a:t>11/5/2022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Straight Connector 10"/>
          <p:cNvSpPr>
            <a:spLocks noChangeShapeType="1"/>
          </p:cNvSpPr>
          <p:nvPr/>
        </p:nvSpPr>
        <p:spPr bwMode="auto">
          <a:xfrm flipH="1">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8" name="Straight Connector 17"/>
          <p:cNvSpPr>
            <a:spLocks noChangeShapeType="1"/>
          </p:cNvSpPr>
          <p:nvPr/>
        </p:nvSpPr>
        <p:spPr bwMode="auto">
          <a:xfrm flipH="1">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0" name="Straight Connector 19"/>
          <p:cNvSpPr>
            <a:spLocks noChangeShapeType="1"/>
          </p:cNvSpPr>
          <p:nvPr/>
        </p:nvSpPr>
        <p:spPr bwMode="auto">
          <a:xfrm flipH="1">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6" name="Straight Connector 15"/>
          <p:cNvSpPr>
            <a:spLocks noChangeShapeType="1"/>
          </p:cNvSpPr>
          <p:nvPr/>
        </p:nvSpPr>
        <p:spPr bwMode="auto">
          <a:xfrm flipH="1">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5" name="Straight Connector 14"/>
          <p:cNvSpPr>
            <a:spLocks noChangeShapeType="1"/>
          </p:cNvSpPr>
          <p:nvPr/>
        </p:nvSpPr>
        <p:spPr bwMode="auto">
          <a:xfrm flipH="1">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2" name="Straight Connector 21"/>
          <p:cNvSpPr>
            <a:spLocks noChangeShapeType="1"/>
          </p:cNvSpPr>
          <p:nvPr/>
        </p:nvSpPr>
        <p:spPr bwMode="auto">
          <a:xfrm flipH="1">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9" name="Slide Number Placeholder 28"/>
          <p:cNvSpPr>
            <a:spLocks noGrp="1"/>
          </p:cNvSpPr>
          <p:nvPr>
            <p:ph type="sldNum" sz="quarter" idx="12"/>
          </p:nvPr>
        </p:nvSpPr>
        <p:spPr bwMode="auto">
          <a:xfrm>
            <a:off x="1325544" y="4928702"/>
            <a:ext cx="609600" cy="517524"/>
          </a:xfrm>
        </p:spPr>
        <p:txBody>
          <a:bodyPr/>
          <a:lstStyle/>
          <a:p>
            <a:fld id="{AC074A0B-7054-4245-8E49-50F73E7EB64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A506016-A044-4CFB-8E98-66E32C01D886}" type="datetimeFigureOut">
              <a:rPr lang="en-US" smtClean="0"/>
              <a:pPr/>
              <a:t>11/5/2022</a:t>
            </a:fld>
            <a:endParaRPr lang="en-US"/>
          </a:p>
        </p:txBody>
      </p:sp>
      <p:sp>
        <p:nvSpPr>
          <p:cNvPr id="9" name="Slide Number Placeholder 8"/>
          <p:cNvSpPr>
            <a:spLocks noGrp="1"/>
          </p:cNvSpPr>
          <p:nvPr>
            <p:ph type="sldNum" sz="quarter" idx="15"/>
          </p:nvPr>
        </p:nvSpPr>
        <p:spPr/>
        <p:txBody>
          <a:bodyPr rtlCol="0"/>
          <a:lstStyle/>
          <a:p>
            <a:fld id="{AC074A0B-7054-4245-8E49-50F73E7EB640}"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A506016-A044-4CFB-8E98-66E32C01D886}" type="datetimeFigureOut">
              <a:rPr lang="en-US" smtClean="0"/>
              <a:pPr/>
              <a:t>11/5/2022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3" name="Straight Connector 12"/>
          <p:cNvSpPr>
            <a:spLocks noChangeShapeType="1"/>
          </p:cNvSpPr>
          <p:nvPr/>
        </p:nvSpPr>
        <p:spPr bwMode="auto">
          <a:xfrm flipH="1">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4" name="Straight Connector 13"/>
          <p:cNvSpPr>
            <a:spLocks noChangeShapeType="1"/>
          </p:cNvSpPr>
          <p:nvPr/>
        </p:nvSpPr>
        <p:spPr bwMode="auto">
          <a:xfrm flipH="1">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5" name="Straight Connector 14"/>
          <p:cNvSpPr>
            <a:spLocks noChangeShapeType="1"/>
          </p:cNvSpPr>
          <p:nvPr/>
        </p:nvSpPr>
        <p:spPr bwMode="auto">
          <a:xfrm flipH="1">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6" name="Straight Connector 15"/>
          <p:cNvSpPr>
            <a:spLocks noChangeShapeType="1"/>
          </p:cNvSpPr>
          <p:nvPr/>
        </p:nvSpPr>
        <p:spPr bwMode="auto">
          <a:xfrm flipH="1">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7" name="Straight Connector 16"/>
          <p:cNvSpPr>
            <a:spLocks noChangeShapeType="1"/>
          </p:cNvSpPr>
          <p:nvPr/>
        </p:nvSpPr>
        <p:spPr bwMode="auto">
          <a:xfrm flipH="1">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6" name="Straight Connector 25"/>
          <p:cNvSpPr>
            <a:spLocks noChangeShapeType="1"/>
          </p:cNvSpPr>
          <p:nvPr/>
        </p:nvSpPr>
        <p:spPr bwMode="auto">
          <a:xfrm flipH="1">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C074A0B-7054-4245-8E49-50F73E7EB64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A506016-A044-4CFB-8E98-66E32C01D886}"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074A0B-7054-4245-8E49-50F73E7EB640}"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A506016-A044-4CFB-8E98-66E32C01D886}" type="datetimeFigureOut">
              <a:rPr lang="en-US" smtClean="0"/>
              <a:pPr/>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074A0B-7054-4245-8E49-50F73E7EB640}"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A506016-A044-4CFB-8E98-66E32C01D886}" type="datetimeFigureOut">
              <a:rPr lang="en-US" smtClean="0"/>
              <a:pPr/>
              <a:t>11/5/2022</a:t>
            </a:fld>
            <a:endParaRPr lang="en-US"/>
          </a:p>
        </p:txBody>
      </p:sp>
      <p:sp>
        <p:nvSpPr>
          <p:cNvPr id="7" name="Slide Number Placeholder 6"/>
          <p:cNvSpPr>
            <a:spLocks noGrp="1"/>
          </p:cNvSpPr>
          <p:nvPr>
            <p:ph type="sldNum" sz="quarter" idx="11"/>
          </p:nvPr>
        </p:nvSpPr>
        <p:spPr/>
        <p:txBody>
          <a:bodyPr rtlCol="0"/>
          <a:lstStyle/>
          <a:p>
            <a:fld id="{AC074A0B-7054-4245-8E49-50F73E7EB640}"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06016-A044-4CFB-8E98-66E32C01D886}" type="datetimeFigureOut">
              <a:rPr lang="en-US" smtClean="0"/>
              <a:pPr/>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074A0B-7054-4245-8E49-50F73E7EB640}" type="slidenum">
              <a:rPr lang="en-US" smtClean="0"/>
              <a:pPr/>
              <a:t>‹#›</a:t>
            </a:fld>
            <a:endParaRPr lang="en-US"/>
          </a:p>
        </p:txBody>
      </p:sp>
    </p:spTree>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H="1">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flipH="1">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9" name="Straight Connector 8"/>
          <p:cNvSpPr>
            <a:spLocks noChangeShapeType="1"/>
          </p:cNvSpPr>
          <p:nvPr/>
        </p:nvSpPr>
        <p:spPr bwMode="auto">
          <a:xfrm flipH="1">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1" name="Straight Connector 10"/>
          <p:cNvSpPr>
            <a:spLocks noChangeShapeType="1"/>
          </p:cNvSpPr>
          <p:nvPr/>
        </p:nvSpPr>
        <p:spPr bwMode="auto">
          <a:xfrm flipH="1">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3" name="Straight Connector 12"/>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A506016-A044-4CFB-8E98-66E32C01D886}" type="datetimeFigureOut">
              <a:rPr lang="en-US" smtClean="0"/>
              <a:pPr/>
              <a:t>11/5/2022</a:t>
            </a:fld>
            <a:endParaRPr lang="en-US"/>
          </a:p>
        </p:txBody>
      </p:sp>
      <p:sp>
        <p:nvSpPr>
          <p:cNvPr id="22" name="Slide Number Placeholder 21"/>
          <p:cNvSpPr>
            <a:spLocks noGrp="1"/>
          </p:cNvSpPr>
          <p:nvPr>
            <p:ph type="sldNum" sz="quarter" idx="15"/>
          </p:nvPr>
        </p:nvSpPr>
        <p:spPr/>
        <p:txBody>
          <a:bodyPr rtlCol="0"/>
          <a:lstStyle/>
          <a:p>
            <a:fld id="{AC074A0B-7054-4245-8E49-50F73E7EB640}"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flipH="1">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flipH="1">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Straight Connector 11"/>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9" name="Straight Connector 18"/>
          <p:cNvSpPr>
            <a:spLocks noChangeShapeType="1"/>
          </p:cNvSpPr>
          <p:nvPr/>
        </p:nvSpPr>
        <p:spPr bwMode="auto">
          <a:xfrm flipH="1">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0" name="Straight Connector 19"/>
          <p:cNvSpPr>
            <a:spLocks noChangeShapeType="1"/>
          </p:cNvSpPr>
          <p:nvPr/>
        </p:nvSpPr>
        <p:spPr bwMode="auto">
          <a:xfrm flipH="1">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7" name="Date Placeholder 16"/>
          <p:cNvSpPr>
            <a:spLocks noGrp="1"/>
          </p:cNvSpPr>
          <p:nvPr>
            <p:ph type="dt" sz="half" idx="10"/>
          </p:nvPr>
        </p:nvSpPr>
        <p:spPr/>
        <p:txBody>
          <a:bodyPr rtlCol="0"/>
          <a:lstStyle/>
          <a:p>
            <a:fld id="{7A506016-A044-4CFB-8E98-66E32C01D886}" type="datetimeFigureOut">
              <a:rPr lang="en-US" smtClean="0"/>
              <a:pPr/>
              <a:t>11/5/2022</a:t>
            </a:fld>
            <a:endParaRPr lang="en-US"/>
          </a:p>
        </p:txBody>
      </p:sp>
      <p:sp>
        <p:nvSpPr>
          <p:cNvPr id="18" name="Slide Number Placeholder 17"/>
          <p:cNvSpPr>
            <a:spLocks noGrp="1"/>
          </p:cNvSpPr>
          <p:nvPr>
            <p:ph type="sldNum" sz="quarter" idx="11"/>
          </p:nvPr>
        </p:nvSpPr>
        <p:spPr/>
        <p:txBody>
          <a:bodyPr rtlCol="0"/>
          <a:lstStyle/>
          <a:p>
            <a:fld id="{AC074A0B-7054-4245-8E49-50F73E7EB640}"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4294967295">
            <a:schemeClr val="l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53BD5CA-3C64-4CC6-A51C-152821F11AE3}" type="datetimeFigureOut">
              <a:rPr lang="en-US" smtClean="0"/>
              <a:pPr/>
              <a:t>11/5/2022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7AE45D3-DEE0-4701-B1C5-821670736676}"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506016-A044-4CFB-8E98-66E32C01D886}"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074A0B-7054-4245-8E49-50F73E7EB640}" type="slidenum">
              <a:rPr lang="en-US" smtClean="0"/>
              <a:pPr/>
              <a:t>‹#›</a:t>
            </a:fld>
            <a:endParaRPr lang="en-US"/>
          </a:p>
        </p:txBody>
      </p:sp>
    </p:spTree>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506016-A044-4CFB-8E98-66E32C01D886}"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074A0B-7054-4245-8E49-50F73E7EB640}" type="slidenum">
              <a:rPr lang="en-US" smtClean="0"/>
              <a:pPr/>
              <a:t>‹#›</a:t>
            </a:fld>
            <a:endParaRPr lang="en-US"/>
          </a:p>
        </p:txBody>
      </p:sp>
    </p:spTree>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4294967295">
            <a:schemeClr val="l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C1F3B30-B2C0-4475-95C7-D1AF96ABAAC7}" type="datetimeFigureOut">
              <a:rPr lang="en-US" smtClean="0"/>
              <a:pPr/>
              <a:t>11/5/2022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EB8FC37-46DB-4807-BB4F-21EEFA15C9D3}"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C1F3B30-B2C0-4475-95C7-D1AF96ABAAC7}"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8FC37-46DB-4807-BB4F-21EEFA15C9D3}"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4294967293">
            <a:schemeClr val="l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C1F3B30-B2C0-4475-95C7-D1AF96ABAAC7}" type="datetimeFigureOut">
              <a:rPr lang="en-US" smtClean="0"/>
              <a:pPr/>
              <a:t>11/5/2022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EB8FC37-46DB-4807-BB4F-21EEFA15C9D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C1F3B30-B2C0-4475-95C7-D1AF96ABAAC7}"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8FC37-46DB-4807-BB4F-21EEFA15C9D3}"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C1F3B30-B2C0-4475-95C7-D1AF96ABAAC7}" type="datetimeFigureOut">
              <a:rPr lang="en-US" smtClean="0"/>
              <a:pPr/>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B8FC37-46DB-4807-BB4F-21EEFA15C9D3}"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C1F3B30-B2C0-4475-95C7-D1AF96ABAAC7}" type="datetimeFigureOut">
              <a:rPr lang="en-US" smtClean="0"/>
              <a:pPr/>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B8FC37-46DB-4807-BB4F-21EEFA15C9D3}" type="slidenum">
              <a:rPr lang="en-US" smtClean="0"/>
              <a:pPr/>
              <a:t>‹#›</a:t>
            </a:fld>
            <a:endParaRPr lang="en-US"/>
          </a:p>
        </p:txBody>
      </p:sp>
    </p:spTree>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1F3B30-B2C0-4475-95C7-D1AF96ABAAC7}" type="datetimeFigureOut">
              <a:rPr lang="en-US" smtClean="0"/>
              <a:pPr/>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B8FC37-46DB-4807-BB4F-21EEFA15C9D3}" type="slidenum">
              <a:rPr lang="en-US" smtClean="0"/>
              <a:pPr/>
              <a:t>‹#›</a:t>
            </a:fld>
            <a:endParaRPr lang="en-US"/>
          </a:p>
        </p:txBody>
      </p:sp>
    </p:spTree>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4294967295">
            <a:schemeClr val="l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C1F3B30-B2C0-4475-95C7-D1AF96ABAAC7}"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8FC37-46DB-4807-BB4F-21EEFA15C9D3}"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53BD5CA-3C64-4CC6-A51C-152821F11AE3}"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E45D3-DEE0-4701-B1C5-821670736676}"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C1F3B30-B2C0-4475-95C7-D1AF96ABAAC7}" type="datetimeFigureOut">
              <a:rPr lang="en-US" smtClean="0"/>
              <a:pPr/>
              <a:t>11/5/2022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DEB8FC37-46DB-4807-BB4F-21EEFA15C9D3}"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a:p>
        </p:txBody>
      </p:sp>
    </p:spTree>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1F3B30-B2C0-4475-95C7-D1AF96ABAAC7}"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8FC37-46DB-4807-BB4F-21EEFA15C9D3}" type="slidenum">
              <a:rPr lang="en-US" smtClean="0"/>
              <a:pPr/>
              <a:t>‹#›</a:t>
            </a:fld>
            <a:endParaRPr lang="en-US"/>
          </a:p>
        </p:txBody>
      </p:sp>
    </p:spTree>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1F3B30-B2C0-4475-95C7-D1AF96ABAAC7}"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8FC37-46DB-4807-BB4F-21EEFA15C9D3}" type="slidenum">
              <a:rPr lang="en-US" smtClean="0"/>
              <a:pPr/>
              <a:t>‹#›</a:t>
            </a:fld>
            <a:endParaRPr lang="en-US"/>
          </a:p>
        </p:txBody>
      </p:sp>
    </p:spTree>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4294967295">
            <a:schemeClr val="l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C1F3B30-B2C0-4475-95C7-D1AF96ABAAC7}" type="datetimeFigureOut">
              <a:rPr lang="en-US" smtClean="0"/>
              <a:pPr/>
              <a:t>11/5/2022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EB8FC37-46DB-4807-BB4F-21EEFA15C9D3}"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C1F3B30-B2C0-4475-95C7-D1AF96ABAAC7}"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8FC37-46DB-4807-BB4F-21EEFA15C9D3}"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4294967293">
            <a:schemeClr val="l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C1F3B30-B2C0-4475-95C7-D1AF96ABAAC7}" type="datetimeFigureOut">
              <a:rPr lang="en-US" smtClean="0"/>
              <a:pPr/>
              <a:t>11/5/2022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EB8FC37-46DB-4807-BB4F-21EEFA15C9D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C1F3B30-B2C0-4475-95C7-D1AF96ABAAC7}"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8FC37-46DB-4807-BB4F-21EEFA15C9D3}"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C1F3B30-B2C0-4475-95C7-D1AF96ABAAC7}" type="datetimeFigureOut">
              <a:rPr lang="en-US" smtClean="0"/>
              <a:pPr/>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B8FC37-46DB-4807-BB4F-21EEFA15C9D3}"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C1F3B30-B2C0-4475-95C7-D1AF96ABAAC7}" type="datetimeFigureOut">
              <a:rPr lang="en-US" smtClean="0"/>
              <a:pPr/>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B8FC37-46DB-4807-BB4F-21EEFA15C9D3}" type="slidenum">
              <a:rPr lang="en-US" smtClean="0"/>
              <a:pPr/>
              <a:t>‹#›</a:t>
            </a:fld>
            <a:endParaRPr lang="en-US"/>
          </a:p>
        </p:txBody>
      </p:sp>
    </p:spTree>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1F3B30-B2C0-4475-95C7-D1AF96ABAAC7}" type="datetimeFigureOut">
              <a:rPr lang="en-US" smtClean="0"/>
              <a:pPr/>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B8FC37-46DB-4807-BB4F-21EEFA15C9D3}" type="slidenum">
              <a:rPr lang="en-US" smtClean="0"/>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4294967293">
            <a:schemeClr val="l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53BD5CA-3C64-4CC6-A51C-152821F11AE3}" type="datetimeFigureOut">
              <a:rPr lang="en-US" smtClean="0"/>
              <a:pPr/>
              <a:t>11/5/2022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7AE45D3-DEE0-4701-B1C5-82167073667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4294967295">
            <a:schemeClr val="l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C1F3B30-B2C0-4475-95C7-D1AF96ABAAC7}"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8FC37-46DB-4807-BB4F-21EEFA15C9D3}"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C1F3B30-B2C0-4475-95C7-D1AF96ABAAC7}" type="datetimeFigureOut">
              <a:rPr lang="en-US" smtClean="0"/>
              <a:pPr/>
              <a:t>11/5/2022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DEB8FC37-46DB-4807-BB4F-21EEFA15C9D3}"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a:p>
        </p:txBody>
      </p:sp>
    </p:spTree>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1F3B30-B2C0-4475-95C7-D1AF96ABAAC7}"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8FC37-46DB-4807-BB4F-21EEFA15C9D3}" type="slidenum">
              <a:rPr lang="en-US" smtClean="0"/>
              <a:pPr/>
              <a:t>‹#›</a:t>
            </a:fld>
            <a:endParaRPr lang="en-US"/>
          </a:p>
        </p:txBody>
      </p:sp>
    </p:spTree>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1F3B30-B2C0-4475-95C7-D1AF96ABAAC7}"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8FC37-46DB-4807-BB4F-21EEFA15C9D3}" type="slidenum">
              <a:rPr lang="en-US" smtClean="0"/>
              <a:pPr/>
              <a:t>‹#›</a:t>
            </a:fld>
            <a:endParaRPr lang="en-US"/>
          </a:p>
        </p:txBody>
      </p:sp>
    </p:spTree>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A5DEC90-4FA2-4024-A7EC-370BD0E2CA9C}" type="datetimeFigureOut">
              <a:rPr lang="en-US" smtClean="0"/>
              <a:pPr/>
              <a:t>11/5/2022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Straight Connector 10"/>
          <p:cNvSpPr>
            <a:spLocks noChangeShapeType="1"/>
          </p:cNvSpPr>
          <p:nvPr/>
        </p:nvSpPr>
        <p:spPr bwMode="auto">
          <a:xfrm flipH="1">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8" name="Straight Connector 17"/>
          <p:cNvSpPr>
            <a:spLocks noChangeShapeType="1"/>
          </p:cNvSpPr>
          <p:nvPr/>
        </p:nvSpPr>
        <p:spPr bwMode="auto">
          <a:xfrm flipH="1">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0" name="Straight Connector 19"/>
          <p:cNvSpPr>
            <a:spLocks noChangeShapeType="1"/>
          </p:cNvSpPr>
          <p:nvPr/>
        </p:nvSpPr>
        <p:spPr bwMode="auto">
          <a:xfrm flipH="1">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6" name="Straight Connector 15"/>
          <p:cNvSpPr>
            <a:spLocks noChangeShapeType="1"/>
          </p:cNvSpPr>
          <p:nvPr/>
        </p:nvSpPr>
        <p:spPr bwMode="auto">
          <a:xfrm flipH="1">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5" name="Straight Connector 14"/>
          <p:cNvSpPr>
            <a:spLocks noChangeShapeType="1"/>
          </p:cNvSpPr>
          <p:nvPr/>
        </p:nvSpPr>
        <p:spPr bwMode="auto">
          <a:xfrm flipH="1">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2" name="Straight Connector 21"/>
          <p:cNvSpPr>
            <a:spLocks noChangeShapeType="1"/>
          </p:cNvSpPr>
          <p:nvPr/>
        </p:nvSpPr>
        <p:spPr bwMode="auto">
          <a:xfrm flipH="1">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9" name="Slide Number Placeholder 28"/>
          <p:cNvSpPr>
            <a:spLocks noGrp="1"/>
          </p:cNvSpPr>
          <p:nvPr>
            <p:ph type="sldNum" sz="quarter" idx="12"/>
          </p:nvPr>
        </p:nvSpPr>
        <p:spPr bwMode="auto">
          <a:xfrm>
            <a:off x="1325544" y="4928702"/>
            <a:ext cx="609600" cy="517524"/>
          </a:xfrm>
        </p:spPr>
        <p:txBody>
          <a:bodyPr/>
          <a:lstStyle/>
          <a:p>
            <a:fld id="{B6FA9F87-6E98-4E1B-A605-F244D963052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A5DEC90-4FA2-4024-A7EC-370BD0E2CA9C}" type="datetimeFigureOut">
              <a:rPr lang="en-US" smtClean="0"/>
              <a:pPr/>
              <a:t>11/5/2022</a:t>
            </a:fld>
            <a:endParaRPr lang="en-US"/>
          </a:p>
        </p:txBody>
      </p:sp>
      <p:sp>
        <p:nvSpPr>
          <p:cNvPr id="9" name="Slide Number Placeholder 8"/>
          <p:cNvSpPr>
            <a:spLocks noGrp="1"/>
          </p:cNvSpPr>
          <p:nvPr>
            <p:ph type="sldNum" sz="quarter" idx="15"/>
          </p:nvPr>
        </p:nvSpPr>
        <p:spPr/>
        <p:txBody>
          <a:bodyPr rtlCol="0"/>
          <a:lstStyle/>
          <a:p>
            <a:fld id="{B6FA9F87-6E98-4E1B-A605-F244D9630527}"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A5DEC90-4FA2-4024-A7EC-370BD0E2CA9C}" type="datetimeFigureOut">
              <a:rPr lang="en-US" smtClean="0"/>
              <a:pPr/>
              <a:t>11/5/2022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3" name="Straight Connector 12"/>
          <p:cNvSpPr>
            <a:spLocks noChangeShapeType="1"/>
          </p:cNvSpPr>
          <p:nvPr/>
        </p:nvSpPr>
        <p:spPr bwMode="auto">
          <a:xfrm flipH="1">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4" name="Straight Connector 13"/>
          <p:cNvSpPr>
            <a:spLocks noChangeShapeType="1"/>
          </p:cNvSpPr>
          <p:nvPr/>
        </p:nvSpPr>
        <p:spPr bwMode="auto">
          <a:xfrm flipH="1">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5" name="Straight Connector 14"/>
          <p:cNvSpPr>
            <a:spLocks noChangeShapeType="1"/>
          </p:cNvSpPr>
          <p:nvPr/>
        </p:nvSpPr>
        <p:spPr bwMode="auto">
          <a:xfrm flipH="1">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6" name="Straight Connector 15"/>
          <p:cNvSpPr>
            <a:spLocks noChangeShapeType="1"/>
          </p:cNvSpPr>
          <p:nvPr/>
        </p:nvSpPr>
        <p:spPr bwMode="auto">
          <a:xfrm flipH="1">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7" name="Straight Connector 16"/>
          <p:cNvSpPr>
            <a:spLocks noChangeShapeType="1"/>
          </p:cNvSpPr>
          <p:nvPr/>
        </p:nvSpPr>
        <p:spPr bwMode="auto">
          <a:xfrm flipH="1">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6" name="Straight Connector 25"/>
          <p:cNvSpPr>
            <a:spLocks noChangeShapeType="1"/>
          </p:cNvSpPr>
          <p:nvPr/>
        </p:nvSpPr>
        <p:spPr bwMode="auto">
          <a:xfrm flipH="1">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A9F87-6E98-4E1B-A605-F244D963052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A5DEC90-4FA2-4024-A7EC-370BD0E2CA9C}"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A9F87-6E98-4E1B-A605-F244D9630527}"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A5DEC90-4FA2-4024-A7EC-370BD0E2CA9C}" type="datetimeFigureOut">
              <a:rPr lang="en-US" smtClean="0"/>
              <a:pPr/>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A9F87-6E98-4E1B-A605-F244D9630527}"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A5DEC90-4FA2-4024-A7EC-370BD0E2CA9C}" type="datetimeFigureOut">
              <a:rPr lang="en-US" smtClean="0"/>
              <a:pPr/>
              <a:t>11/5/2022</a:t>
            </a:fld>
            <a:endParaRPr lang="en-US"/>
          </a:p>
        </p:txBody>
      </p:sp>
      <p:sp>
        <p:nvSpPr>
          <p:cNvPr id="7" name="Slide Number Placeholder 6"/>
          <p:cNvSpPr>
            <a:spLocks noGrp="1"/>
          </p:cNvSpPr>
          <p:nvPr>
            <p:ph type="sldNum" sz="quarter" idx="11"/>
          </p:nvPr>
        </p:nvSpPr>
        <p:spPr/>
        <p:txBody>
          <a:bodyPr rtlCol="0"/>
          <a:lstStyle/>
          <a:p>
            <a:fld id="{B6FA9F87-6E98-4E1B-A605-F244D9630527}"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53BD5CA-3C64-4CC6-A51C-152821F11AE3}"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E45D3-DEE0-4701-B1C5-821670736676}"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5DEC90-4FA2-4024-A7EC-370BD0E2CA9C}" type="datetimeFigureOut">
              <a:rPr lang="en-US" smtClean="0"/>
              <a:pPr/>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A9F87-6E98-4E1B-A605-F244D9630527}" type="slidenum">
              <a:rPr lang="en-US" smtClean="0"/>
              <a:pPr/>
              <a:t>‹#›</a:t>
            </a:fld>
            <a:endParaRPr lang="en-US"/>
          </a:p>
        </p:txBody>
      </p:sp>
    </p:spTree>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H="1">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flipH="1">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9" name="Straight Connector 8"/>
          <p:cNvSpPr>
            <a:spLocks noChangeShapeType="1"/>
          </p:cNvSpPr>
          <p:nvPr/>
        </p:nvSpPr>
        <p:spPr bwMode="auto">
          <a:xfrm flipH="1">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1" name="Straight Connector 10"/>
          <p:cNvSpPr>
            <a:spLocks noChangeShapeType="1"/>
          </p:cNvSpPr>
          <p:nvPr/>
        </p:nvSpPr>
        <p:spPr bwMode="auto">
          <a:xfrm flipH="1">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3" name="Straight Connector 12"/>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A5DEC90-4FA2-4024-A7EC-370BD0E2CA9C}" type="datetimeFigureOut">
              <a:rPr lang="en-US" smtClean="0"/>
              <a:pPr/>
              <a:t>11/5/2022</a:t>
            </a:fld>
            <a:endParaRPr lang="en-US"/>
          </a:p>
        </p:txBody>
      </p:sp>
      <p:sp>
        <p:nvSpPr>
          <p:cNvPr id="22" name="Slide Number Placeholder 21"/>
          <p:cNvSpPr>
            <a:spLocks noGrp="1"/>
          </p:cNvSpPr>
          <p:nvPr>
            <p:ph type="sldNum" sz="quarter" idx="15"/>
          </p:nvPr>
        </p:nvSpPr>
        <p:spPr/>
        <p:txBody>
          <a:bodyPr rtlCol="0"/>
          <a:lstStyle/>
          <a:p>
            <a:fld id="{B6FA9F87-6E98-4E1B-A605-F244D9630527}"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flipH="1">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flipH="1">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Straight Connector 11"/>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9" name="Straight Connector 18"/>
          <p:cNvSpPr>
            <a:spLocks noChangeShapeType="1"/>
          </p:cNvSpPr>
          <p:nvPr/>
        </p:nvSpPr>
        <p:spPr bwMode="auto">
          <a:xfrm flipH="1">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0" name="Straight Connector 19"/>
          <p:cNvSpPr>
            <a:spLocks noChangeShapeType="1"/>
          </p:cNvSpPr>
          <p:nvPr/>
        </p:nvSpPr>
        <p:spPr bwMode="auto">
          <a:xfrm flipH="1">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7" name="Date Placeholder 16"/>
          <p:cNvSpPr>
            <a:spLocks noGrp="1"/>
          </p:cNvSpPr>
          <p:nvPr>
            <p:ph type="dt" sz="half" idx="10"/>
          </p:nvPr>
        </p:nvSpPr>
        <p:spPr/>
        <p:txBody>
          <a:bodyPr rtlCol="0"/>
          <a:lstStyle/>
          <a:p>
            <a:fld id="{0A5DEC90-4FA2-4024-A7EC-370BD0E2CA9C}" type="datetimeFigureOut">
              <a:rPr lang="en-US" smtClean="0"/>
              <a:pPr/>
              <a:t>11/5/2022</a:t>
            </a:fld>
            <a:endParaRPr lang="en-US"/>
          </a:p>
        </p:txBody>
      </p:sp>
      <p:sp>
        <p:nvSpPr>
          <p:cNvPr id="18" name="Slide Number Placeholder 17"/>
          <p:cNvSpPr>
            <a:spLocks noGrp="1"/>
          </p:cNvSpPr>
          <p:nvPr>
            <p:ph type="sldNum" sz="quarter" idx="11"/>
          </p:nvPr>
        </p:nvSpPr>
        <p:spPr/>
        <p:txBody>
          <a:bodyPr rtlCol="0"/>
          <a:lstStyle/>
          <a:p>
            <a:fld id="{B6FA9F87-6E98-4E1B-A605-F244D9630527}"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5DEC90-4FA2-4024-A7EC-370BD0E2CA9C}"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A9F87-6E98-4E1B-A605-F244D9630527}" type="slidenum">
              <a:rPr lang="en-US" smtClean="0"/>
              <a:pPr/>
              <a:t>‹#›</a:t>
            </a:fld>
            <a:endParaRPr lang="en-US"/>
          </a:p>
        </p:txBody>
      </p:sp>
    </p:spTree>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5DEC90-4FA2-4024-A7EC-370BD0E2CA9C}"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A9F87-6E98-4E1B-A605-F244D9630527}" type="slidenum">
              <a:rPr lang="en-US" smtClean="0"/>
              <a:pPr/>
              <a:t>‹#›</a:t>
            </a:fld>
            <a:endParaRPr lang="en-US"/>
          </a:p>
        </p:txBody>
      </p:sp>
    </p:spTree>
  </p:cSld>
  <p:clrMapOvr>
    <a:masterClrMapping/>
  </p:clrMapOvr>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5DEC90-4FA2-4024-A7EC-370BD0E2CA9C}"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A9F87-6E98-4E1B-A605-F244D9630527}" type="slidenum">
              <a:rPr lang="en-US" smtClean="0"/>
              <a:pPr/>
              <a:t>‹#›</a:t>
            </a:fld>
            <a:endParaRPr lang="en-US"/>
          </a:p>
        </p:txBody>
      </p:sp>
    </p:spTree>
  </p:cSld>
  <p:clrMapOvr>
    <a:masterClrMapping/>
  </p:clrMapOvr>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A5DEC90-4FA2-4024-A7EC-370BD0E2CA9C}" type="datetimeFigureOut">
              <a:rPr lang="en-US" smtClean="0"/>
              <a:pPr/>
              <a:t>11/5/2022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Straight Connector 10"/>
          <p:cNvSpPr>
            <a:spLocks noChangeShapeType="1"/>
          </p:cNvSpPr>
          <p:nvPr/>
        </p:nvSpPr>
        <p:spPr bwMode="auto">
          <a:xfrm flipH="1">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8" name="Straight Connector 17"/>
          <p:cNvSpPr>
            <a:spLocks noChangeShapeType="1"/>
          </p:cNvSpPr>
          <p:nvPr/>
        </p:nvSpPr>
        <p:spPr bwMode="auto">
          <a:xfrm flipH="1">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0" name="Straight Connector 19"/>
          <p:cNvSpPr>
            <a:spLocks noChangeShapeType="1"/>
          </p:cNvSpPr>
          <p:nvPr/>
        </p:nvSpPr>
        <p:spPr bwMode="auto">
          <a:xfrm flipH="1">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6" name="Straight Connector 15"/>
          <p:cNvSpPr>
            <a:spLocks noChangeShapeType="1"/>
          </p:cNvSpPr>
          <p:nvPr/>
        </p:nvSpPr>
        <p:spPr bwMode="auto">
          <a:xfrm flipH="1">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5" name="Straight Connector 14"/>
          <p:cNvSpPr>
            <a:spLocks noChangeShapeType="1"/>
          </p:cNvSpPr>
          <p:nvPr/>
        </p:nvSpPr>
        <p:spPr bwMode="auto">
          <a:xfrm flipH="1">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2" name="Straight Connector 21"/>
          <p:cNvSpPr>
            <a:spLocks noChangeShapeType="1"/>
          </p:cNvSpPr>
          <p:nvPr/>
        </p:nvSpPr>
        <p:spPr bwMode="auto">
          <a:xfrm flipH="1">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9" name="Slide Number Placeholder 28"/>
          <p:cNvSpPr>
            <a:spLocks noGrp="1"/>
          </p:cNvSpPr>
          <p:nvPr>
            <p:ph type="sldNum" sz="quarter" idx="12"/>
          </p:nvPr>
        </p:nvSpPr>
        <p:spPr bwMode="auto">
          <a:xfrm>
            <a:off x="1325544" y="4928702"/>
            <a:ext cx="609600" cy="517524"/>
          </a:xfrm>
        </p:spPr>
        <p:txBody>
          <a:bodyPr/>
          <a:lstStyle/>
          <a:p>
            <a:fld id="{B6FA9F87-6E98-4E1B-A605-F244D963052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A5DEC90-4FA2-4024-A7EC-370BD0E2CA9C}" type="datetimeFigureOut">
              <a:rPr lang="en-US" smtClean="0"/>
              <a:pPr/>
              <a:t>11/5/2022</a:t>
            </a:fld>
            <a:endParaRPr lang="en-US"/>
          </a:p>
        </p:txBody>
      </p:sp>
      <p:sp>
        <p:nvSpPr>
          <p:cNvPr id="9" name="Slide Number Placeholder 8"/>
          <p:cNvSpPr>
            <a:spLocks noGrp="1"/>
          </p:cNvSpPr>
          <p:nvPr>
            <p:ph type="sldNum" sz="quarter" idx="15"/>
          </p:nvPr>
        </p:nvSpPr>
        <p:spPr/>
        <p:txBody>
          <a:bodyPr rtlCol="0"/>
          <a:lstStyle/>
          <a:p>
            <a:fld id="{B6FA9F87-6E98-4E1B-A605-F244D9630527}"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A5DEC90-4FA2-4024-A7EC-370BD0E2CA9C}" type="datetimeFigureOut">
              <a:rPr lang="en-US" smtClean="0"/>
              <a:pPr/>
              <a:t>11/5/2022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3" name="Straight Connector 12"/>
          <p:cNvSpPr>
            <a:spLocks noChangeShapeType="1"/>
          </p:cNvSpPr>
          <p:nvPr/>
        </p:nvSpPr>
        <p:spPr bwMode="auto">
          <a:xfrm flipH="1">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4" name="Straight Connector 13"/>
          <p:cNvSpPr>
            <a:spLocks noChangeShapeType="1"/>
          </p:cNvSpPr>
          <p:nvPr/>
        </p:nvSpPr>
        <p:spPr bwMode="auto">
          <a:xfrm flipH="1">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5" name="Straight Connector 14"/>
          <p:cNvSpPr>
            <a:spLocks noChangeShapeType="1"/>
          </p:cNvSpPr>
          <p:nvPr/>
        </p:nvSpPr>
        <p:spPr bwMode="auto">
          <a:xfrm flipH="1">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6" name="Straight Connector 15"/>
          <p:cNvSpPr>
            <a:spLocks noChangeShapeType="1"/>
          </p:cNvSpPr>
          <p:nvPr/>
        </p:nvSpPr>
        <p:spPr bwMode="auto">
          <a:xfrm flipH="1">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7" name="Straight Connector 16"/>
          <p:cNvSpPr>
            <a:spLocks noChangeShapeType="1"/>
          </p:cNvSpPr>
          <p:nvPr/>
        </p:nvSpPr>
        <p:spPr bwMode="auto">
          <a:xfrm flipH="1">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6" name="Straight Connector 25"/>
          <p:cNvSpPr>
            <a:spLocks noChangeShapeType="1"/>
          </p:cNvSpPr>
          <p:nvPr/>
        </p:nvSpPr>
        <p:spPr bwMode="auto">
          <a:xfrm flipH="1">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A9F87-6E98-4E1B-A605-F244D963052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A5DEC90-4FA2-4024-A7EC-370BD0E2CA9C}"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A9F87-6E98-4E1B-A605-F244D9630527}"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53BD5CA-3C64-4CC6-A51C-152821F11AE3}" type="datetimeFigureOut">
              <a:rPr lang="en-US" smtClean="0"/>
              <a:pPr/>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AE45D3-DEE0-4701-B1C5-821670736676}"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A5DEC90-4FA2-4024-A7EC-370BD0E2CA9C}" type="datetimeFigureOut">
              <a:rPr lang="en-US" smtClean="0"/>
              <a:pPr/>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A9F87-6E98-4E1B-A605-F244D9630527}"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A5DEC90-4FA2-4024-A7EC-370BD0E2CA9C}" type="datetimeFigureOut">
              <a:rPr lang="en-US" smtClean="0"/>
              <a:pPr/>
              <a:t>11/5/2022</a:t>
            </a:fld>
            <a:endParaRPr lang="en-US"/>
          </a:p>
        </p:txBody>
      </p:sp>
      <p:sp>
        <p:nvSpPr>
          <p:cNvPr id="7" name="Slide Number Placeholder 6"/>
          <p:cNvSpPr>
            <a:spLocks noGrp="1"/>
          </p:cNvSpPr>
          <p:nvPr>
            <p:ph type="sldNum" sz="quarter" idx="11"/>
          </p:nvPr>
        </p:nvSpPr>
        <p:spPr/>
        <p:txBody>
          <a:bodyPr rtlCol="0"/>
          <a:lstStyle/>
          <a:p>
            <a:fld id="{B6FA9F87-6E98-4E1B-A605-F244D9630527}"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5DEC90-4FA2-4024-A7EC-370BD0E2CA9C}" type="datetimeFigureOut">
              <a:rPr lang="en-US" smtClean="0"/>
              <a:pPr/>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A9F87-6E98-4E1B-A605-F244D9630527}" type="slidenum">
              <a:rPr lang="en-US" smtClean="0"/>
              <a:pPr/>
              <a:t>‹#›</a:t>
            </a:fld>
            <a:endParaRPr lang="en-US"/>
          </a:p>
        </p:txBody>
      </p:sp>
    </p:spTree>
  </p:cSld>
  <p:clrMapOvr>
    <a:masterClrMapping/>
  </p:clrMapOvr>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H="1">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flipH="1">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9" name="Straight Connector 8"/>
          <p:cNvSpPr>
            <a:spLocks noChangeShapeType="1"/>
          </p:cNvSpPr>
          <p:nvPr/>
        </p:nvSpPr>
        <p:spPr bwMode="auto">
          <a:xfrm flipH="1">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1" name="Straight Connector 10"/>
          <p:cNvSpPr>
            <a:spLocks noChangeShapeType="1"/>
          </p:cNvSpPr>
          <p:nvPr/>
        </p:nvSpPr>
        <p:spPr bwMode="auto">
          <a:xfrm flipH="1">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3" name="Straight Connector 12"/>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A5DEC90-4FA2-4024-A7EC-370BD0E2CA9C}" type="datetimeFigureOut">
              <a:rPr lang="en-US" smtClean="0"/>
              <a:pPr/>
              <a:t>11/5/2022</a:t>
            </a:fld>
            <a:endParaRPr lang="en-US"/>
          </a:p>
        </p:txBody>
      </p:sp>
      <p:sp>
        <p:nvSpPr>
          <p:cNvPr id="22" name="Slide Number Placeholder 21"/>
          <p:cNvSpPr>
            <a:spLocks noGrp="1"/>
          </p:cNvSpPr>
          <p:nvPr>
            <p:ph type="sldNum" sz="quarter" idx="15"/>
          </p:nvPr>
        </p:nvSpPr>
        <p:spPr/>
        <p:txBody>
          <a:bodyPr rtlCol="0"/>
          <a:lstStyle/>
          <a:p>
            <a:fld id="{B6FA9F87-6E98-4E1B-A605-F244D9630527}"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flipH="1">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flipH="1">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Straight Connector 11"/>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9" name="Straight Connector 18"/>
          <p:cNvSpPr>
            <a:spLocks noChangeShapeType="1"/>
          </p:cNvSpPr>
          <p:nvPr/>
        </p:nvSpPr>
        <p:spPr bwMode="auto">
          <a:xfrm flipH="1">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0" name="Straight Connector 19"/>
          <p:cNvSpPr>
            <a:spLocks noChangeShapeType="1"/>
          </p:cNvSpPr>
          <p:nvPr/>
        </p:nvSpPr>
        <p:spPr bwMode="auto">
          <a:xfrm flipH="1">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7" name="Date Placeholder 16"/>
          <p:cNvSpPr>
            <a:spLocks noGrp="1"/>
          </p:cNvSpPr>
          <p:nvPr>
            <p:ph type="dt" sz="half" idx="10"/>
          </p:nvPr>
        </p:nvSpPr>
        <p:spPr/>
        <p:txBody>
          <a:bodyPr rtlCol="0"/>
          <a:lstStyle/>
          <a:p>
            <a:fld id="{0A5DEC90-4FA2-4024-A7EC-370BD0E2CA9C}" type="datetimeFigureOut">
              <a:rPr lang="en-US" smtClean="0"/>
              <a:pPr/>
              <a:t>11/5/2022</a:t>
            </a:fld>
            <a:endParaRPr lang="en-US"/>
          </a:p>
        </p:txBody>
      </p:sp>
      <p:sp>
        <p:nvSpPr>
          <p:cNvPr id="18" name="Slide Number Placeholder 17"/>
          <p:cNvSpPr>
            <a:spLocks noGrp="1"/>
          </p:cNvSpPr>
          <p:nvPr>
            <p:ph type="sldNum" sz="quarter" idx="11"/>
          </p:nvPr>
        </p:nvSpPr>
        <p:spPr/>
        <p:txBody>
          <a:bodyPr rtlCol="0"/>
          <a:lstStyle/>
          <a:p>
            <a:fld id="{B6FA9F87-6E98-4E1B-A605-F244D9630527}"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5DEC90-4FA2-4024-A7EC-370BD0E2CA9C}"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A9F87-6E98-4E1B-A605-F244D9630527}" type="slidenum">
              <a:rPr lang="en-US" smtClean="0"/>
              <a:pPr/>
              <a:t>‹#›</a:t>
            </a:fld>
            <a:endParaRPr lang="en-US"/>
          </a:p>
        </p:txBody>
      </p:sp>
    </p:spTree>
  </p:cSld>
  <p:clrMapOvr>
    <a:masterClrMapping/>
  </p:clrMapOvr>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5DEC90-4FA2-4024-A7EC-370BD0E2CA9C}"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A9F87-6E98-4E1B-A605-F244D9630527}" type="slidenum">
              <a:rPr lang="en-US" smtClean="0"/>
              <a:pPr/>
              <a:t>‹#›</a:t>
            </a:fld>
            <a:endParaRPr lang="en-US"/>
          </a:p>
        </p:txBody>
      </p:sp>
    </p:spTree>
  </p:cSld>
  <p:clrMapOvr>
    <a:masterClrMapping/>
  </p:clrMapOvr>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5DEC90-4FA2-4024-A7EC-370BD0E2CA9C}"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A9F87-6E98-4E1B-A605-F244D9630527}" type="slidenum">
              <a:rPr lang="en-US" smtClean="0"/>
              <a:pPr/>
              <a:t>‹#›</a:t>
            </a:fld>
            <a:endParaRPr lang="en-US"/>
          </a:p>
        </p:txBody>
      </p:sp>
    </p:spTree>
  </p:cSld>
  <p:clrMapOvr>
    <a:masterClrMapping/>
  </p:clrMapOvr>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A5DEC90-4FA2-4024-A7EC-370BD0E2CA9C}" type="datetimeFigureOut">
              <a:rPr lang="en-US" smtClean="0"/>
              <a:pPr/>
              <a:t>11/5/2022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Straight Connector 10"/>
          <p:cNvSpPr>
            <a:spLocks noChangeShapeType="1"/>
          </p:cNvSpPr>
          <p:nvPr/>
        </p:nvSpPr>
        <p:spPr bwMode="auto">
          <a:xfrm flipH="1">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8" name="Straight Connector 17"/>
          <p:cNvSpPr>
            <a:spLocks noChangeShapeType="1"/>
          </p:cNvSpPr>
          <p:nvPr/>
        </p:nvSpPr>
        <p:spPr bwMode="auto">
          <a:xfrm flipH="1">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0" name="Straight Connector 19"/>
          <p:cNvSpPr>
            <a:spLocks noChangeShapeType="1"/>
          </p:cNvSpPr>
          <p:nvPr/>
        </p:nvSpPr>
        <p:spPr bwMode="auto">
          <a:xfrm flipH="1">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6" name="Straight Connector 15"/>
          <p:cNvSpPr>
            <a:spLocks noChangeShapeType="1"/>
          </p:cNvSpPr>
          <p:nvPr/>
        </p:nvSpPr>
        <p:spPr bwMode="auto">
          <a:xfrm flipH="1">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5" name="Straight Connector 14"/>
          <p:cNvSpPr>
            <a:spLocks noChangeShapeType="1"/>
          </p:cNvSpPr>
          <p:nvPr/>
        </p:nvSpPr>
        <p:spPr bwMode="auto">
          <a:xfrm flipH="1">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2" name="Straight Connector 21"/>
          <p:cNvSpPr>
            <a:spLocks noChangeShapeType="1"/>
          </p:cNvSpPr>
          <p:nvPr/>
        </p:nvSpPr>
        <p:spPr bwMode="auto">
          <a:xfrm flipH="1">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9" name="Slide Number Placeholder 28"/>
          <p:cNvSpPr>
            <a:spLocks noGrp="1"/>
          </p:cNvSpPr>
          <p:nvPr>
            <p:ph type="sldNum" sz="quarter" idx="12"/>
          </p:nvPr>
        </p:nvSpPr>
        <p:spPr bwMode="auto">
          <a:xfrm>
            <a:off x="1325544" y="4928702"/>
            <a:ext cx="609600" cy="517524"/>
          </a:xfrm>
        </p:spPr>
        <p:txBody>
          <a:bodyPr/>
          <a:lstStyle/>
          <a:p>
            <a:fld id="{B6FA9F87-6E98-4E1B-A605-F244D963052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A5DEC90-4FA2-4024-A7EC-370BD0E2CA9C}" type="datetimeFigureOut">
              <a:rPr lang="en-US" smtClean="0"/>
              <a:pPr/>
              <a:t>11/5/2022</a:t>
            </a:fld>
            <a:endParaRPr lang="en-US"/>
          </a:p>
        </p:txBody>
      </p:sp>
      <p:sp>
        <p:nvSpPr>
          <p:cNvPr id="9" name="Slide Number Placeholder 8"/>
          <p:cNvSpPr>
            <a:spLocks noGrp="1"/>
          </p:cNvSpPr>
          <p:nvPr>
            <p:ph type="sldNum" sz="quarter" idx="15"/>
          </p:nvPr>
        </p:nvSpPr>
        <p:spPr/>
        <p:txBody>
          <a:bodyPr rtlCol="0"/>
          <a:lstStyle/>
          <a:p>
            <a:fld id="{B6FA9F87-6E98-4E1B-A605-F244D9630527}"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53BD5CA-3C64-4CC6-A51C-152821F11AE3}" type="datetimeFigureOut">
              <a:rPr lang="en-US" smtClean="0"/>
              <a:pPr/>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AE45D3-DEE0-4701-B1C5-821670736676}" type="slidenum">
              <a:rPr lang="en-US" smtClean="0"/>
              <a:pPr/>
              <a:t>‹#›</a:t>
            </a:fld>
            <a:endParaRPr lang="en-US"/>
          </a:p>
        </p:txBody>
      </p:sp>
    </p:spTree>
  </p:cSld>
  <p:clrMapOvr>
    <a:masterClrMapping/>
  </p:clrMapOvr>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A5DEC90-4FA2-4024-A7EC-370BD0E2CA9C}" type="datetimeFigureOut">
              <a:rPr lang="en-US" smtClean="0"/>
              <a:pPr/>
              <a:t>11/5/2022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3" name="Straight Connector 12"/>
          <p:cNvSpPr>
            <a:spLocks noChangeShapeType="1"/>
          </p:cNvSpPr>
          <p:nvPr/>
        </p:nvSpPr>
        <p:spPr bwMode="auto">
          <a:xfrm flipH="1">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4" name="Straight Connector 13"/>
          <p:cNvSpPr>
            <a:spLocks noChangeShapeType="1"/>
          </p:cNvSpPr>
          <p:nvPr/>
        </p:nvSpPr>
        <p:spPr bwMode="auto">
          <a:xfrm flipH="1">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5" name="Straight Connector 14"/>
          <p:cNvSpPr>
            <a:spLocks noChangeShapeType="1"/>
          </p:cNvSpPr>
          <p:nvPr/>
        </p:nvSpPr>
        <p:spPr bwMode="auto">
          <a:xfrm flipH="1">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6" name="Straight Connector 15"/>
          <p:cNvSpPr>
            <a:spLocks noChangeShapeType="1"/>
          </p:cNvSpPr>
          <p:nvPr/>
        </p:nvSpPr>
        <p:spPr bwMode="auto">
          <a:xfrm flipH="1">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7" name="Straight Connector 16"/>
          <p:cNvSpPr>
            <a:spLocks noChangeShapeType="1"/>
          </p:cNvSpPr>
          <p:nvPr/>
        </p:nvSpPr>
        <p:spPr bwMode="auto">
          <a:xfrm flipH="1">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6" name="Straight Connector 25"/>
          <p:cNvSpPr>
            <a:spLocks noChangeShapeType="1"/>
          </p:cNvSpPr>
          <p:nvPr/>
        </p:nvSpPr>
        <p:spPr bwMode="auto">
          <a:xfrm flipH="1">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A9F87-6E98-4E1B-A605-F244D963052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A5DEC90-4FA2-4024-A7EC-370BD0E2CA9C}"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A9F87-6E98-4E1B-A605-F244D9630527}"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A5DEC90-4FA2-4024-A7EC-370BD0E2CA9C}" type="datetimeFigureOut">
              <a:rPr lang="en-US" smtClean="0"/>
              <a:pPr/>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A9F87-6E98-4E1B-A605-F244D9630527}"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A5DEC90-4FA2-4024-A7EC-370BD0E2CA9C}" type="datetimeFigureOut">
              <a:rPr lang="en-US" smtClean="0"/>
              <a:pPr/>
              <a:t>11/5/2022</a:t>
            </a:fld>
            <a:endParaRPr lang="en-US"/>
          </a:p>
        </p:txBody>
      </p:sp>
      <p:sp>
        <p:nvSpPr>
          <p:cNvPr id="7" name="Slide Number Placeholder 6"/>
          <p:cNvSpPr>
            <a:spLocks noGrp="1"/>
          </p:cNvSpPr>
          <p:nvPr>
            <p:ph type="sldNum" sz="quarter" idx="11"/>
          </p:nvPr>
        </p:nvSpPr>
        <p:spPr/>
        <p:txBody>
          <a:bodyPr rtlCol="0"/>
          <a:lstStyle/>
          <a:p>
            <a:fld id="{B6FA9F87-6E98-4E1B-A605-F244D9630527}"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5DEC90-4FA2-4024-A7EC-370BD0E2CA9C}" type="datetimeFigureOut">
              <a:rPr lang="en-US" smtClean="0"/>
              <a:pPr/>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A9F87-6E98-4E1B-A605-F244D9630527}" type="slidenum">
              <a:rPr lang="en-US" smtClean="0"/>
              <a:pPr/>
              <a:t>‹#›</a:t>
            </a:fld>
            <a:endParaRPr lang="en-US"/>
          </a:p>
        </p:txBody>
      </p:sp>
    </p:spTree>
  </p:cSld>
  <p:clrMapOvr>
    <a:masterClrMapping/>
  </p:clrMapOvr>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H="1">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flipH="1">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9" name="Straight Connector 8"/>
          <p:cNvSpPr>
            <a:spLocks noChangeShapeType="1"/>
          </p:cNvSpPr>
          <p:nvPr/>
        </p:nvSpPr>
        <p:spPr bwMode="auto">
          <a:xfrm flipH="1">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1" name="Straight Connector 10"/>
          <p:cNvSpPr>
            <a:spLocks noChangeShapeType="1"/>
          </p:cNvSpPr>
          <p:nvPr/>
        </p:nvSpPr>
        <p:spPr bwMode="auto">
          <a:xfrm flipH="1">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3" name="Straight Connector 12"/>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A5DEC90-4FA2-4024-A7EC-370BD0E2CA9C}" type="datetimeFigureOut">
              <a:rPr lang="en-US" smtClean="0"/>
              <a:pPr/>
              <a:t>11/5/2022</a:t>
            </a:fld>
            <a:endParaRPr lang="en-US"/>
          </a:p>
        </p:txBody>
      </p:sp>
      <p:sp>
        <p:nvSpPr>
          <p:cNvPr id="22" name="Slide Number Placeholder 21"/>
          <p:cNvSpPr>
            <a:spLocks noGrp="1"/>
          </p:cNvSpPr>
          <p:nvPr>
            <p:ph type="sldNum" sz="quarter" idx="15"/>
          </p:nvPr>
        </p:nvSpPr>
        <p:spPr/>
        <p:txBody>
          <a:bodyPr rtlCol="0"/>
          <a:lstStyle/>
          <a:p>
            <a:fld id="{B6FA9F87-6E98-4E1B-A605-F244D9630527}"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flipH="1">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flipH="1">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Straight Connector 11"/>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9" name="Straight Connector 18"/>
          <p:cNvSpPr>
            <a:spLocks noChangeShapeType="1"/>
          </p:cNvSpPr>
          <p:nvPr/>
        </p:nvSpPr>
        <p:spPr bwMode="auto">
          <a:xfrm flipH="1">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0" name="Straight Connector 19"/>
          <p:cNvSpPr>
            <a:spLocks noChangeShapeType="1"/>
          </p:cNvSpPr>
          <p:nvPr/>
        </p:nvSpPr>
        <p:spPr bwMode="auto">
          <a:xfrm flipH="1">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7" name="Date Placeholder 16"/>
          <p:cNvSpPr>
            <a:spLocks noGrp="1"/>
          </p:cNvSpPr>
          <p:nvPr>
            <p:ph type="dt" sz="half" idx="10"/>
          </p:nvPr>
        </p:nvSpPr>
        <p:spPr/>
        <p:txBody>
          <a:bodyPr rtlCol="0"/>
          <a:lstStyle/>
          <a:p>
            <a:fld id="{0A5DEC90-4FA2-4024-A7EC-370BD0E2CA9C}" type="datetimeFigureOut">
              <a:rPr lang="en-US" smtClean="0"/>
              <a:pPr/>
              <a:t>11/5/2022</a:t>
            </a:fld>
            <a:endParaRPr lang="en-US"/>
          </a:p>
        </p:txBody>
      </p:sp>
      <p:sp>
        <p:nvSpPr>
          <p:cNvPr id="18" name="Slide Number Placeholder 17"/>
          <p:cNvSpPr>
            <a:spLocks noGrp="1"/>
          </p:cNvSpPr>
          <p:nvPr>
            <p:ph type="sldNum" sz="quarter" idx="11"/>
          </p:nvPr>
        </p:nvSpPr>
        <p:spPr/>
        <p:txBody>
          <a:bodyPr rtlCol="0"/>
          <a:lstStyle/>
          <a:p>
            <a:fld id="{B6FA9F87-6E98-4E1B-A605-F244D9630527}"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5DEC90-4FA2-4024-A7EC-370BD0E2CA9C}"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A9F87-6E98-4E1B-A605-F244D9630527}" type="slidenum">
              <a:rPr lang="en-US" smtClean="0"/>
              <a:pPr/>
              <a:t>‹#›</a:t>
            </a:fld>
            <a:endParaRPr lang="en-US"/>
          </a:p>
        </p:txBody>
      </p:sp>
    </p:spTree>
  </p:cSld>
  <p:clrMapOvr>
    <a:masterClrMapping/>
  </p:clrMapOvr>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5DEC90-4FA2-4024-A7EC-370BD0E2CA9C}"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A9F87-6E98-4E1B-A605-F244D9630527}" type="slidenum">
              <a:rPr lang="en-US" smtClean="0"/>
              <a:pPr/>
              <a:t>‹#›</a:t>
            </a:fld>
            <a:endParaRPr lang="en-US"/>
          </a:p>
        </p:txBody>
      </p:sp>
    </p:spTree>
  </p:cSld>
  <p:clrMapOvr>
    <a:masterClrMapping/>
  </p:clrMapOvr>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5DEC90-4FA2-4024-A7EC-370BD0E2CA9C}"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A9F87-6E98-4E1B-A605-F244D9630527}" type="slidenum">
              <a:rPr lang="en-US" smtClean="0"/>
              <a:pPr/>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3BD5CA-3C64-4CC6-A51C-152821F11AE3}" type="datetimeFigureOut">
              <a:rPr lang="en-US" smtClean="0"/>
              <a:pPr/>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AE45D3-DEE0-4701-B1C5-821670736676}" type="slidenum">
              <a:rPr lang="en-US" smtClean="0"/>
              <a:pPr/>
              <a:t>‹#›</a:t>
            </a:fld>
            <a:endParaRPr lang="en-US"/>
          </a:p>
        </p:txBody>
      </p:sp>
    </p:spTree>
  </p:cSld>
  <p:clrMapOvr>
    <a:masterClrMapping/>
  </p:clrMapOvr>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A5DEC90-4FA2-4024-A7EC-370BD0E2CA9C}" type="datetimeFigureOut">
              <a:rPr lang="en-US" smtClean="0"/>
              <a:pPr/>
              <a:t>11/5/2022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Straight Connector 10"/>
          <p:cNvSpPr>
            <a:spLocks noChangeShapeType="1"/>
          </p:cNvSpPr>
          <p:nvPr/>
        </p:nvSpPr>
        <p:spPr bwMode="auto">
          <a:xfrm flipH="1">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8" name="Straight Connector 17"/>
          <p:cNvSpPr>
            <a:spLocks noChangeShapeType="1"/>
          </p:cNvSpPr>
          <p:nvPr/>
        </p:nvSpPr>
        <p:spPr bwMode="auto">
          <a:xfrm flipH="1">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0" name="Straight Connector 19"/>
          <p:cNvSpPr>
            <a:spLocks noChangeShapeType="1"/>
          </p:cNvSpPr>
          <p:nvPr/>
        </p:nvSpPr>
        <p:spPr bwMode="auto">
          <a:xfrm flipH="1">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6" name="Straight Connector 15"/>
          <p:cNvSpPr>
            <a:spLocks noChangeShapeType="1"/>
          </p:cNvSpPr>
          <p:nvPr/>
        </p:nvSpPr>
        <p:spPr bwMode="auto">
          <a:xfrm flipH="1">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5" name="Straight Connector 14"/>
          <p:cNvSpPr>
            <a:spLocks noChangeShapeType="1"/>
          </p:cNvSpPr>
          <p:nvPr/>
        </p:nvSpPr>
        <p:spPr bwMode="auto">
          <a:xfrm flipH="1">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2" name="Straight Connector 21"/>
          <p:cNvSpPr>
            <a:spLocks noChangeShapeType="1"/>
          </p:cNvSpPr>
          <p:nvPr/>
        </p:nvSpPr>
        <p:spPr bwMode="auto">
          <a:xfrm flipH="1">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9" name="Slide Number Placeholder 28"/>
          <p:cNvSpPr>
            <a:spLocks noGrp="1"/>
          </p:cNvSpPr>
          <p:nvPr>
            <p:ph type="sldNum" sz="quarter" idx="12"/>
          </p:nvPr>
        </p:nvSpPr>
        <p:spPr bwMode="auto">
          <a:xfrm>
            <a:off x="1325544" y="4928702"/>
            <a:ext cx="609600" cy="517524"/>
          </a:xfrm>
        </p:spPr>
        <p:txBody>
          <a:bodyPr/>
          <a:lstStyle/>
          <a:p>
            <a:fld id="{B6FA9F87-6E98-4E1B-A605-F244D963052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A5DEC90-4FA2-4024-A7EC-370BD0E2CA9C}" type="datetimeFigureOut">
              <a:rPr lang="en-US" smtClean="0"/>
              <a:pPr/>
              <a:t>11/5/2022</a:t>
            </a:fld>
            <a:endParaRPr lang="en-US"/>
          </a:p>
        </p:txBody>
      </p:sp>
      <p:sp>
        <p:nvSpPr>
          <p:cNvPr id="9" name="Slide Number Placeholder 8"/>
          <p:cNvSpPr>
            <a:spLocks noGrp="1"/>
          </p:cNvSpPr>
          <p:nvPr>
            <p:ph type="sldNum" sz="quarter" idx="15"/>
          </p:nvPr>
        </p:nvSpPr>
        <p:spPr/>
        <p:txBody>
          <a:bodyPr rtlCol="0"/>
          <a:lstStyle/>
          <a:p>
            <a:fld id="{B6FA9F87-6E98-4E1B-A605-F244D9630527}"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A5DEC90-4FA2-4024-A7EC-370BD0E2CA9C}" type="datetimeFigureOut">
              <a:rPr lang="en-US" smtClean="0"/>
              <a:pPr/>
              <a:t>11/5/2022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3" name="Straight Connector 12"/>
          <p:cNvSpPr>
            <a:spLocks noChangeShapeType="1"/>
          </p:cNvSpPr>
          <p:nvPr/>
        </p:nvSpPr>
        <p:spPr bwMode="auto">
          <a:xfrm flipH="1">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4" name="Straight Connector 13"/>
          <p:cNvSpPr>
            <a:spLocks noChangeShapeType="1"/>
          </p:cNvSpPr>
          <p:nvPr/>
        </p:nvSpPr>
        <p:spPr bwMode="auto">
          <a:xfrm flipH="1">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5" name="Straight Connector 14"/>
          <p:cNvSpPr>
            <a:spLocks noChangeShapeType="1"/>
          </p:cNvSpPr>
          <p:nvPr/>
        </p:nvSpPr>
        <p:spPr bwMode="auto">
          <a:xfrm flipH="1">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6" name="Straight Connector 15"/>
          <p:cNvSpPr>
            <a:spLocks noChangeShapeType="1"/>
          </p:cNvSpPr>
          <p:nvPr/>
        </p:nvSpPr>
        <p:spPr bwMode="auto">
          <a:xfrm flipH="1">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7" name="Straight Connector 16"/>
          <p:cNvSpPr>
            <a:spLocks noChangeShapeType="1"/>
          </p:cNvSpPr>
          <p:nvPr/>
        </p:nvSpPr>
        <p:spPr bwMode="auto">
          <a:xfrm flipH="1">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6" name="Straight Connector 25"/>
          <p:cNvSpPr>
            <a:spLocks noChangeShapeType="1"/>
          </p:cNvSpPr>
          <p:nvPr/>
        </p:nvSpPr>
        <p:spPr bwMode="auto">
          <a:xfrm flipH="1">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A9F87-6E98-4E1B-A605-F244D963052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A5DEC90-4FA2-4024-A7EC-370BD0E2CA9C}"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A9F87-6E98-4E1B-A605-F244D9630527}"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A5DEC90-4FA2-4024-A7EC-370BD0E2CA9C}" type="datetimeFigureOut">
              <a:rPr lang="en-US" smtClean="0"/>
              <a:pPr/>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A9F87-6E98-4E1B-A605-F244D9630527}"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A5DEC90-4FA2-4024-A7EC-370BD0E2CA9C}" type="datetimeFigureOut">
              <a:rPr lang="en-US" smtClean="0"/>
              <a:pPr/>
              <a:t>11/5/2022</a:t>
            </a:fld>
            <a:endParaRPr lang="en-US"/>
          </a:p>
        </p:txBody>
      </p:sp>
      <p:sp>
        <p:nvSpPr>
          <p:cNvPr id="7" name="Slide Number Placeholder 6"/>
          <p:cNvSpPr>
            <a:spLocks noGrp="1"/>
          </p:cNvSpPr>
          <p:nvPr>
            <p:ph type="sldNum" sz="quarter" idx="11"/>
          </p:nvPr>
        </p:nvSpPr>
        <p:spPr/>
        <p:txBody>
          <a:bodyPr rtlCol="0"/>
          <a:lstStyle/>
          <a:p>
            <a:fld id="{B6FA9F87-6E98-4E1B-A605-F244D9630527}"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5DEC90-4FA2-4024-A7EC-370BD0E2CA9C}" type="datetimeFigureOut">
              <a:rPr lang="en-US" smtClean="0"/>
              <a:pPr/>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A9F87-6E98-4E1B-A605-F244D9630527}" type="slidenum">
              <a:rPr lang="en-US" smtClean="0"/>
              <a:pPr/>
              <a:t>‹#›</a:t>
            </a:fld>
            <a:endParaRPr lang="en-US"/>
          </a:p>
        </p:txBody>
      </p:sp>
    </p:spTree>
  </p:cSld>
  <p:clrMapOvr>
    <a:masterClrMapping/>
  </p:clrMapOvr>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H="1">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flipH="1">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9" name="Straight Connector 8"/>
          <p:cNvSpPr>
            <a:spLocks noChangeShapeType="1"/>
          </p:cNvSpPr>
          <p:nvPr/>
        </p:nvSpPr>
        <p:spPr bwMode="auto">
          <a:xfrm flipH="1">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1" name="Straight Connector 10"/>
          <p:cNvSpPr>
            <a:spLocks noChangeShapeType="1"/>
          </p:cNvSpPr>
          <p:nvPr/>
        </p:nvSpPr>
        <p:spPr bwMode="auto">
          <a:xfrm flipH="1">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3" name="Straight Connector 12"/>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A5DEC90-4FA2-4024-A7EC-370BD0E2CA9C}" type="datetimeFigureOut">
              <a:rPr lang="en-US" smtClean="0"/>
              <a:pPr/>
              <a:t>11/5/2022</a:t>
            </a:fld>
            <a:endParaRPr lang="en-US"/>
          </a:p>
        </p:txBody>
      </p:sp>
      <p:sp>
        <p:nvSpPr>
          <p:cNvPr id="22" name="Slide Number Placeholder 21"/>
          <p:cNvSpPr>
            <a:spLocks noGrp="1"/>
          </p:cNvSpPr>
          <p:nvPr>
            <p:ph type="sldNum" sz="quarter" idx="15"/>
          </p:nvPr>
        </p:nvSpPr>
        <p:spPr/>
        <p:txBody>
          <a:bodyPr rtlCol="0"/>
          <a:lstStyle/>
          <a:p>
            <a:fld id="{B6FA9F87-6E98-4E1B-A605-F244D9630527}"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flipH="1">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flipH="1">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Straight Connector 11"/>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9" name="Straight Connector 18"/>
          <p:cNvSpPr>
            <a:spLocks noChangeShapeType="1"/>
          </p:cNvSpPr>
          <p:nvPr/>
        </p:nvSpPr>
        <p:spPr bwMode="auto">
          <a:xfrm flipH="1">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0" name="Straight Connector 19"/>
          <p:cNvSpPr>
            <a:spLocks noChangeShapeType="1"/>
          </p:cNvSpPr>
          <p:nvPr/>
        </p:nvSpPr>
        <p:spPr bwMode="auto">
          <a:xfrm flipH="1">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7" name="Date Placeholder 16"/>
          <p:cNvSpPr>
            <a:spLocks noGrp="1"/>
          </p:cNvSpPr>
          <p:nvPr>
            <p:ph type="dt" sz="half" idx="10"/>
          </p:nvPr>
        </p:nvSpPr>
        <p:spPr/>
        <p:txBody>
          <a:bodyPr rtlCol="0"/>
          <a:lstStyle/>
          <a:p>
            <a:fld id="{0A5DEC90-4FA2-4024-A7EC-370BD0E2CA9C}" type="datetimeFigureOut">
              <a:rPr lang="en-US" smtClean="0"/>
              <a:pPr/>
              <a:t>11/5/2022</a:t>
            </a:fld>
            <a:endParaRPr lang="en-US"/>
          </a:p>
        </p:txBody>
      </p:sp>
      <p:sp>
        <p:nvSpPr>
          <p:cNvPr id="18" name="Slide Number Placeholder 17"/>
          <p:cNvSpPr>
            <a:spLocks noGrp="1"/>
          </p:cNvSpPr>
          <p:nvPr>
            <p:ph type="sldNum" sz="quarter" idx="11"/>
          </p:nvPr>
        </p:nvSpPr>
        <p:spPr/>
        <p:txBody>
          <a:bodyPr rtlCol="0"/>
          <a:lstStyle/>
          <a:p>
            <a:fld id="{B6FA9F87-6E98-4E1B-A605-F244D9630527}"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5DEC90-4FA2-4024-A7EC-370BD0E2CA9C}"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A9F87-6E98-4E1B-A605-F244D9630527}" type="slidenum">
              <a:rPr lang="en-US" smtClean="0"/>
              <a:pPr/>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4294967295">
            <a:schemeClr val="l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53BD5CA-3C64-4CC6-A51C-152821F11AE3}"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E45D3-DEE0-4701-B1C5-821670736676}"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5DEC90-4FA2-4024-A7EC-370BD0E2CA9C}"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A9F87-6E98-4E1B-A605-F244D9630527}" type="slidenum">
              <a:rPr lang="en-US" smtClean="0"/>
              <a:pPr/>
              <a:t>‹#›</a:t>
            </a:fld>
            <a:endParaRPr lang="en-US"/>
          </a:p>
        </p:txBody>
      </p:sp>
    </p:spTree>
  </p:cSld>
  <p:clrMapOvr>
    <a:masterClrMapping/>
  </p:clrMapOvr>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5DEC90-4FA2-4024-A7EC-370BD0E2CA9C}"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A9F87-6E98-4E1B-A605-F244D9630527}" type="slidenum">
              <a:rPr lang="en-US" smtClean="0"/>
              <a:pPr/>
              <a:t>‹#›</a:t>
            </a:fld>
            <a:endParaRPr lang="en-US"/>
          </a:p>
        </p:txBody>
      </p:sp>
    </p:spTree>
  </p:cSld>
  <p:clrMapOvr>
    <a:masterClrMapping/>
  </p:clrMapOvr>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A5DEC90-4FA2-4024-A7EC-370BD0E2CA9C}" type="datetimeFigureOut">
              <a:rPr lang="en-US" smtClean="0"/>
              <a:pPr/>
              <a:t>11/5/2022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Straight Connector 10"/>
          <p:cNvSpPr>
            <a:spLocks noChangeShapeType="1"/>
          </p:cNvSpPr>
          <p:nvPr/>
        </p:nvSpPr>
        <p:spPr bwMode="auto">
          <a:xfrm flipH="1">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8" name="Straight Connector 17"/>
          <p:cNvSpPr>
            <a:spLocks noChangeShapeType="1"/>
          </p:cNvSpPr>
          <p:nvPr/>
        </p:nvSpPr>
        <p:spPr bwMode="auto">
          <a:xfrm flipH="1">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0" name="Straight Connector 19"/>
          <p:cNvSpPr>
            <a:spLocks noChangeShapeType="1"/>
          </p:cNvSpPr>
          <p:nvPr/>
        </p:nvSpPr>
        <p:spPr bwMode="auto">
          <a:xfrm flipH="1">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6" name="Straight Connector 15"/>
          <p:cNvSpPr>
            <a:spLocks noChangeShapeType="1"/>
          </p:cNvSpPr>
          <p:nvPr/>
        </p:nvSpPr>
        <p:spPr bwMode="auto">
          <a:xfrm flipH="1">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5" name="Straight Connector 14"/>
          <p:cNvSpPr>
            <a:spLocks noChangeShapeType="1"/>
          </p:cNvSpPr>
          <p:nvPr/>
        </p:nvSpPr>
        <p:spPr bwMode="auto">
          <a:xfrm flipH="1">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2" name="Straight Connector 21"/>
          <p:cNvSpPr>
            <a:spLocks noChangeShapeType="1"/>
          </p:cNvSpPr>
          <p:nvPr/>
        </p:nvSpPr>
        <p:spPr bwMode="auto">
          <a:xfrm flipH="1">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9" name="Slide Number Placeholder 28"/>
          <p:cNvSpPr>
            <a:spLocks noGrp="1"/>
          </p:cNvSpPr>
          <p:nvPr>
            <p:ph type="sldNum" sz="quarter" idx="12"/>
          </p:nvPr>
        </p:nvSpPr>
        <p:spPr bwMode="auto">
          <a:xfrm>
            <a:off x="1325544" y="4928702"/>
            <a:ext cx="609600" cy="517524"/>
          </a:xfrm>
        </p:spPr>
        <p:txBody>
          <a:bodyPr/>
          <a:lstStyle/>
          <a:p>
            <a:fld id="{B6FA9F87-6E98-4E1B-A605-F244D963052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A5DEC90-4FA2-4024-A7EC-370BD0E2CA9C}" type="datetimeFigureOut">
              <a:rPr lang="en-US" smtClean="0"/>
              <a:pPr/>
              <a:t>11/5/2022</a:t>
            </a:fld>
            <a:endParaRPr lang="en-US"/>
          </a:p>
        </p:txBody>
      </p:sp>
      <p:sp>
        <p:nvSpPr>
          <p:cNvPr id="9" name="Slide Number Placeholder 8"/>
          <p:cNvSpPr>
            <a:spLocks noGrp="1"/>
          </p:cNvSpPr>
          <p:nvPr>
            <p:ph type="sldNum" sz="quarter" idx="15"/>
          </p:nvPr>
        </p:nvSpPr>
        <p:spPr/>
        <p:txBody>
          <a:bodyPr rtlCol="0"/>
          <a:lstStyle/>
          <a:p>
            <a:fld id="{B6FA9F87-6E98-4E1B-A605-F244D9630527}"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A5DEC90-4FA2-4024-A7EC-370BD0E2CA9C}" type="datetimeFigureOut">
              <a:rPr lang="en-US" smtClean="0"/>
              <a:pPr/>
              <a:t>11/5/2022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3" name="Straight Connector 12"/>
          <p:cNvSpPr>
            <a:spLocks noChangeShapeType="1"/>
          </p:cNvSpPr>
          <p:nvPr/>
        </p:nvSpPr>
        <p:spPr bwMode="auto">
          <a:xfrm flipH="1">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4" name="Straight Connector 13"/>
          <p:cNvSpPr>
            <a:spLocks noChangeShapeType="1"/>
          </p:cNvSpPr>
          <p:nvPr/>
        </p:nvSpPr>
        <p:spPr bwMode="auto">
          <a:xfrm flipH="1">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5" name="Straight Connector 14"/>
          <p:cNvSpPr>
            <a:spLocks noChangeShapeType="1"/>
          </p:cNvSpPr>
          <p:nvPr/>
        </p:nvSpPr>
        <p:spPr bwMode="auto">
          <a:xfrm flipH="1">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6" name="Straight Connector 15"/>
          <p:cNvSpPr>
            <a:spLocks noChangeShapeType="1"/>
          </p:cNvSpPr>
          <p:nvPr/>
        </p:nvSpPr>
        <p:spPr bwMode="auto">
          <a:xfrm flipH="1">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7" name="Straight Connector 16"/>
          <p:cNvSpPr>
            <a:spLocks noChangeShapeType="1"/>
          </p:cNvSpPr>
          <p:nvPr/>
        </p:nvSpPr>
        <p:spPr bwMode="auto">
          <a:xfrm flipH="1">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6" name="Straight Connector 25"/>
          <p:cNvSpPr>
            <a:spLocks noChangeShapeType="1"/>
          </p:cNvSpPr>
          <p:nvPr/>
        </p:nvSpPr>
        <p:spPr bwMode="auto">
          <a:xfrm flipH="1">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A9F87-6E98-4E1B-A605-F244D963052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A5DEC90-4FA2-4024-A7EC-370BD0E2CA9C}"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A9F87-6E98-4E1B-A605-F244D9630527}"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A5DEC90-4FA2-4024-A7EC-370BD0E2CA9C}" type="datetimeFigureOut">
              <a:rPr lang="en-US" smtClean="0"/>
              <a:pPr/>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A9F87-6E98-4E1B-A605-F244D9630527}"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A5DEC90-4FA2-4024-A7EC-370BD0E2CA9C}" type="datetimeFigureOut">
              <a:rPr lang="en-US" smtClean="0"/>
              <a:pPr/>
              <a:t>11/5/2022</a:t>
            </a:fld>
            <a:endParaRPr lang="en-US"/>
          </a:p>
        </p:txBody>
      </p:sp>
      <p:sp>
        <p:nvSpPr>
          <p:cNvPr id="7" name="Slide Number Placeholder 6"/>
          <p:cNvSpPr>
            <a:spLocks noGrp="1"/>
          </p:cNvSpPr>
          <p:nvPr>
            <p:ph type="sldNum" sz="quarter" idx="11"/>
          </p:nvPr>
        </p:nvSpPr>
        <p:spPr/>
        <p:txBody>
          <a:bodyPr rtlCol="0"/>
          <a:lstStyle/>
          <a:p>
            <a:fld id="{B6FA9F87-6E98-4E1B-A605-F244D9630527}"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5DEC90-4FA2-4024-A7EC-370BD0E2CA9C}" type="datetimeFigureOut">
              <a:rPr lang="en-US" smtClean="0"/>
              <a:pPr/>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A9F87-6E98-4E1B-A605-F244D9630527}" type="slidenum">
              <a:rPr lang="en-US" smtClean="0"/>
              <a:pPr/>
              <a:t>‹#›</a:t>
            </a:fld>
            <a:endParaRPr lang="en-US"/>
          </a:p>
        </p:txBody>
      </p:sp>
    </p:spTree>
  </p:cSld>
  <p:clrMapOvr>
    <a:masterClrMapping/>
  </p:clrMapOvr>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H="1">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flipH="1">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9" name="Straight Connector 8"/>
          <p:cNvSpPr>
            <a:spLocks noChangeShapeType="1"/>
          </p:cNvSpPr>
          <p:nvPr/>
        </p:nvSpPr>
        <p:spPr bwMode="auto">
          <a:xfrm flipH="1">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1" name="Straight Connector 10"/>
          <p:cNvSpPr>
            <a:spLocks noChangeShapeType="1"/>
          </p:cNvSpPr>
          <p:nvPr/>
        </p:nvSpPr>
        <p:spPr bwMode="auto">
          <a:xfrm flipH="1">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3" name="Straight Connector 12"/>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A5DEC90-4FA2-4024-A7EC-370BD0E2CA9C}" type="datetimeFigureOut">
              <a:rPr lang="en-US" smtClean="0"/>
              <a:pPr/>
              <a:t>11/5/2022</a:t>
            </a:fld>
            <a:endParaRPr lang="en-US"/>
          </a:p>
        </p:txBody>
      </p:sp>
      <p:sp>
        <p:nvSpPr>
          <p:cNvPr id="22" name="Slide Number Placeholder 21"/>
          <p:cNvSpPr>
            <a:spLocks noGrp="1"/>
          </p:cNvSpPr>
          <p:nvPr>
            <p:ph type="sldNum" sz="quarter" idx="15"/>
          </p:nvPr>
        </p:nvSpPr>
        <p:spPr/>
        <p:txBody>
          <a:bodyPr rtlCol="0"/>
          <a:lstStyle/>
          <a:p>
            <a:fld id="{B6FA9F87-6E98-4E1B-A605-F244D9630527}"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333176CE-7AB3-40DA-AB38-4672AF50164C}" type="datetimeFigureOut">
              <a:rPr lang="en-US" smtClean="0"/>
              <a:pPr/>
              <a:t>11/5/2022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53BD5CA-3C64-4CC6-A51C-152821F11AE3}" type="datetimeFigureOut">
              <a:rPr lang="en-US" smtClean="0"/>
              <a:pPr/>
              <a:t>11/5/2022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7AE45D3-DEE0-4701-B1C5-821670736676}"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a:p>
        </p:txBody>
      </p:sp>
    </p:spTree>
  </p:cSld>
  <p:clrMapOvr>
    <a:masterClrMapping/>
  </p:clrMapOvr>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flipH="1">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flipH="1">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Straight Connector 11"/>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9" name="Straight Connector 18"/>
          <p:cNvSpPr>
            <a:spLocks noChangeShapeType="1"/>
          </p:cNvSpPr>
          <p:nvPr/>
        </p:nvSpPr>
        <p:spPr bwMode="auto">
          <a:xfrm flipH="1">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0" name="Straight Connector 19"/>
          <p:cNvSpPr>
            <a:spLocks noChangeShapeType="1"/>
          </p:cNvSpPr>
          <p:nvPr/>
        </p:nvSpPr>
        <p:spPr bwMode="auto">
          <a:xfrm flipH="1">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7" name="Date Placeholder 16"/>
          <p:cNvSpPr>
            <a:spLocks noGrp="1"/>
          </p:cNvSpPr>
          <p:nvPr>
            <p:ph type="dt" sz="half" idx="10"/>
          </p:nvPr>
        </p:nvSpPr>
        <p:spPr/>
        <p:txBody>
          <a:bodyPr rtlCol="0"/>
          <a:lstStyle/>
          <a:p>
            <a:fld id="{0A5DEC90-4FA2-4024-A7EC-370BD0E2CA9C}" type="datetimeFigureOut">
              <a:rPr lang="en-US" smtClean="0"/>
              <a:pPr/>
              <a:t>11/5/2022</a:t>
            </a:fld>
            <a:endParaRPr lang="en-US"/>
          </a:p>
        </p:txBody>
      </p:sp>
      <p:sp>
        <p:nvSpPr>
          <p:cNvPr id="18" name="Slide Number Placeholder 17"/>
          <p:cNvSpPr>
            <a:spLocks noGrp="1"/>
          </p:cNvSpPr>
          <p:nvPr>
            <p:ph type="sldNum" sz="quarter" idx="11"/>
          </p:nvPr>
        </p:nvSpPr>
        <p:spPr/>
        <p:txBody>
          <a:bodyPr rtlCol="0"/>
          <a:lstStyle/>
          <a:p>
            <a:fld id="{B6FA9F87-6E98-4E1B-A605-F244D9630527}"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5DEC90-4FA2-4024-A7EC-370BD0E2CA9C}"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A9F87-6E98-4E1B-A605-F244D9630527}" type="slidenum">
              <a:rPr lang="en-US" smtClean="0"/>
              <a:pPr/>
              <a:t>‹#›</a:t>
            </a:fld>
            <a:endParaRPr lang="en-US"/>
          </a:p>
        </p:txBody>
      </p:sp>
    </p:spTree>
  </p:cSld>
  <p:clrMapOvr>
    <a:masterClrMapping/>
  </p:clrMapOvr>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5DEC90-4FA2-4024-A7EC-370BD0E2CA9C}"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A9F87-6E98-4E1B-A605-F244D9630527}" type="slidenum">
              <a:rPr lang="en-US" smtClean="0"/>
              <a:pPr/>
              <a:t>‹#›</a:t>
            </a:fld>
            <a:endParaRPr lang="en-US"/>
          </a:p>
        </p:txBody>
      </p:sp>
    </p:spTree>
  </p:cSld>
  <p:clrMapOvr>
    <a:masterClrMapping/>
  </p:clrMapOvr>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5DEC90-4FA2-4024-A7EC-370BD0E2CA9C}"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A9F87-6E98-4E1B-A605-F244D9630527}" type="slidenum">
              <a:rPr lang="en-US" smtClean="0"/>
              <a:pPr/>
              <a:t>‹#›</a:t>
            </a:fld>
            <a:endParaRPr lang="en-US"/>
          </a:p>
        </p:txBody>
      </p:sp>
    </p:spTree>
  </p:cSld>
  <p:clrMapOvr>
    <a:masterClrMapping/>
  </p:clrMapOvr>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A5DEC90-4FA2-4024-A7EC-370BD0E2CA9C}" type="datetimeFigureOut">
              <a:rPr lang="en-US" smtClean="0"/>
              <a:pPr/>
              <a:t>11/5/2022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Straight Connector 10"/>
          <p:cNvSpPr>
            <a:spLocks noChangeShapeType="1"/>
          </p:cNvSpPr>
          <p:nvPr/>
        </p:nvSpPr>
        <p:spPr bwMode="auto">
          <a:xfrm flipH="1">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8" name="Straight Connector 17"/>
          <p:cNvSpPr>
            <a:spLocks noChangeShapeType="1"/>
          </p:cNvSpPr>
          <p:nvPr/>
        </p:nvSpPr>
        <p:spPr bwMode="auto">
          <a:xfrm flipH="1">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0" name="Straight Connector 19"/>
          <p:cNvSpPr>
            <a:spLocks noChangeShapeType="1"/>
          </p:cNvSpPr>
          <p:nvPr/>
        </p:nvSpPr>
        <p:spPr bwMode="auto">
          <a:xfrm flipH="1">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6" name="Straight Connector 15"/>
          <p:cNvSpPr>
            <a:spLocks noChangeShapeType="1"/>
          </p:cNvSpPr>
          <p:nvPr/>
        </p:nvSpPr>
        <p:spPr bwMode="auto">
          <a:xfrm flipH="1">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5" name="Straight Connector 14"/>
          <p:cNvSpPr>
            <a:spLocks noChangeShapeType="1"/>
          </p:cNvSpPr>
          <p:nvPr/>
        </p:nvSpPr>
        <p:spPr bwMode="auto">
          <a:xfrm flipH="1">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2" name="Straight Connector 21"/>
          <p:cNvSpPr>
            <a:spLocks noChangeShapeType="1"/>
          </p:cNvSpPr>
          <p:nvPr/>
        </p:nvSpPr>
        <p:spPr bwMode="auto">
          <a:xfrm flipH="1">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9" name="Slide Number Placeholder 28"/>
          <p:cNvSpPr>
            <a:spLocks noGrp="1"/>
          </p:cNvSpPr>
          <p:nvPr>
            <p:ph type="sldNum" sz="quarter" idx="12"/>
          </p:nvPr>
        </p:nvSpPr>
        <p:spPr bwMode="auto">
          <a:xfrm>
            <a:off x="1325544" y="4928702"/>
            <a:ext cx="609600" cy="517524"/>
          </a:xfrm>
        </p:spPr>
        <p:txBody>
          <a:bodyPr/>
          <a:lstStyle/>
          <a:p>
            <a:fld id="{B6FA9F87-6E98-4E1B-A605-F244D963052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A5DEC90-4FA2-4024-A7EC-370BD0E2CA9C}" type="datetimeFigureOut">
              <a:rPr lang="en-US" smtClean="0"/>
              <a:pPr/>
              <a:t>11/5/2022</a:t>
            </a:fld>
            <a:endParaRPr lang="en-US"/>
          </a:p>
        </p:txBody>
      </p:sp>
      <p:sp>
        <p:nvSpPr>
          <p:cNvPr id="9" name="Slide Number Placeholder 8"/>
          <p:cNvSpPr>
            <a:spLocks noGrp="1"/>
          </p:cNvSpPr>
          <p:nvPr>
            <p:ph type="sldNum" sz="quarter" idx="15"/>
          </p:nvPr>
        </p:nvSpPr>
        <p:spPr/>
        <p:txBody>
          <a:bodyPr rtlCol="0"/>
          <a:lstStyle/>
          <a:p>
            <a:fld id="{B6FA9F87-6E98-4E1B-A605-F244D9630527}"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A5DEC90-4FA2-4024-A7EC-370BD0E2CA9C}" type="datetimeFigureOut">
              <a:rPr lang="en-US" smtClean="0"/>
              <a:pPr/>
              <a:t>11/5/2022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3" name="Straight Connector 12"/>
          <p:cNvSpPr>
            <a:spLocks noChangeShapeType="1"/>
          </p:cNvSpPr>
          <p:nvPr/>
        </p:nvSpPr>
        <p:spPr bwMode="auto">
          <a:xfrm flipH="1">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4" name="Straight Connector 13"/>
          <p:cNvSpPr>
            <a:spLocks noChangeShapeType="1"/>
          </p:cNvSpPr>
          <p:nvPr/>
        </p:nvSpPr>
        <p:spPr bwMode="auto">
          <a:xfrm flipH="1">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5" name="Straight Connector 14"/>
          <p:cNvSpPr>
            <a:spLocks noChangeShapeType="1"/>
          </p:cNvSpPr>
          <p:nvPr/>
        </p:nvSpPr>
        <p:spPr bwMode="auto">
          <a:xfrm flipH="1">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6" name="Straight Connector 15"/>
          <p:cNvSpPr>
            <a:spLocks noChangeShapeType="1"/>
          </p:cNvSpPr>
          <p:nvPr/>
        </p:nvSpPr>
        <p:spPr bwMode="auto">
          <a:xfrm flipH="1">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7" name="Straight Connector 16"/>
          <p:cNvSpPr>
            <a:spLocks noChangeShapeType="1"/>
          </p:cNvSpPr>
          <p:nvPr/>
        </p:nvSpPr>
        <p:spPr bwMode="auto">
          <a:xfrm flipH="1">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6" name="Straight Connector 25"/>
          <p:cNvSpPr>
            <a:spLocks noChangeShapeType="1"/>
          </p:cNvSpPr>
          <p:nvPr/>
        </p:nvSpPr>
        <p:spPr bwMode="auto">
          <a:xfrm flipH="1">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A9F87-6E98-4E1B-A605-F244D963052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A5DEC90-4FA2-4024-A7EC-370BD0E2CA9C}"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A9F87-6E98-4E1B-A605-F244D9630527}"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A5DEC90-4FA2-4024-A7EC-370BD0E2CA9C}" type="datetimeFigureOut">
              <a:rPr lang="en-US" smtClean="0"/>
              <a:pPr/>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A9F87-6E98-4E1B-A605-F244D9630527}"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A5DEC90-4FA2-4024-A7EC-370BD0E2CA9C}" type="datetimeFigureOut">
              <a:rPr lang="en-US" smtClean="0"/>
              <a:pPr/>
              <a:t>11/5/2022</a:t>
            </a:fld>
            <a:endParaRPr lang="en-US"/>
          </a:p>
        </p:txBody>
      </p:sp>
      <p:sp>
        <p:nvSpPr>
          <p:cNvPr id="7" name="Slide Number Placeholder 6"/>
          <p:cNvSpPr>
            <a:spLocks noGrp="1"/>
          </p:cNvSpPr>
          <p:nvPr>
            <p:ph type="sldNum" sz="quarter" idx="11"/>
          </p:nvPr>
        </p:nvSpPr>
        <p:spPr/>
        <p:txBody>
          <a:bodyPr rtlCol="0"/>
          <a:lstStyle/>
          <a:p>
            <a:fld id="{B6FA9F87-6E98-4E1B-A605-F244D9630527}"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3BD5CA-3C64-4CC6-A51C-152821F11AE3}"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E45D3-DEE0-4701-B1C5-821670736676}" type="slidenum">
              <a:rPr lang="en-US" smtClean="0"/>
              <a:pPr/>
              <a:t>‹#›</a:t>
            </a:fld>
            <a:endParaRPr lang="en-US"/>
          </a:p>
        </p:txBody>
      </p:sp>
    </p:spTree>
  </p:cSld>
  <p:clrMapOvr>
    <a:masterClrMapping/>
  </p:clrMapOvr>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5DEC90-4FA2-4024-A7EC-370BD0E2CA9C}" type="datetimeFigureOut">
              <a:rPr lang="en-US" smtClean="0"/>
              <a:pPr/>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A9F87-6E98-4E1B-A605-F244D9630527}" type="slidenum">
              <a:rPr lang="en-US" smtClean="0"/>
              <a:pPr/>
              <a:t>‹#›</a:t>
            </a:fld>
            <a:endParaRPr lang="en-US"/>
          </a:p>
        </p:txBody>
      </p:sp>
    </p:spTree>
  </p:cSld>
  <p:clrMapOvr>
    <a:masterClrMapping/>
  </p:clrMapOvr>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H="1">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flipH="1">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9" name="Straight Connector 8"/>
          <p:cNvSpPr>
            <a:spLocks noChangeShapeType="1"/>
          </p:cNvSpPr>
          <p:nvPr/>
        </p:nvSpPr>
        <p:spPr bwMode="auto">
          <a:xfrm flipH="1">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1" name="Straight Connector 10"/>
          <p:cNvSpPr>
            <a:spLocks noChangeShapeType="1"/>
          </p:cNvSpPr>
          <p:nvPr/>
        </p:nvSpPr>
        <p:spPr bwMode="auto">
          <a:xfrm flipH="1">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3" name="Straight Connector 12"/>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A5DEC90-4FA2-4024-A7EC-370BD0E2CA9C}" type="datetimeFigureOut">
              <a:rPr lang="en-US" smtClean="0"/>
              <a:pPr/>
              <a:t>11/5/2022</a:t>
            </a:fld>
            <a:endParaRPr lang="en-US"/>
          </a:p>
        </p:txBody>
      </p:sp>
      <p:sp>
        <p:nvSpPr>
          <p:cNvPr id="22" name="Slide Number Placeholder 21"/>
          <p:cNvSpPr>
            <a:spLocks noGrp="1"/>
          </p:cNvSpPr>
          <p:nvPr>
            <p:ph type="sldNum" sz="quarter" idx="15"/>
          </p:nvPr>
        </p:nvSpPr>
        <p:spPr/>
        <p:txBody>
          <a:bodyPr rtlCol="0"/>
          <a:lstStyle/>
          <a:p>
            <a:fld id="{B6FA9F87-6E98-4E1B-A605-F244D9630527}"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flipH="1">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flipH="1">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Straight Connector 11"/>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9" name="Straight Connector 18"/>
          <p:cNvSpPr>
            <a:spLocks noChangeShapeType="1"/>
          </p:cNvSpPr>
          <p:nvPr/>
        </p:nvSpPr>
        <p:spPr bwMode="auto">
          <a:xfrm flipH="1">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0" name="Straight Connector 19"/>
          <p:cNvSpPr>
            <a:spLocks noChangeShapeType="1"/>
          </p:cNvSpPr>
          <p:nvPr/>
        </p:nvSpPr>
        <p:spPr bwMode="auto">
          <a:xfrm flipH="1">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7" name="Date Placeholder 16"/>
          <p:cNvSpPr>
            <a:spLocks noGrp="1"/>
          </p:cNvSpPr>
          <p:nvPr>
            <p:ph type="dt" sz="half" idx="10"/>
          </p:nvPr>
        </p:nvSpPr>
        <p:spPr/>
        <p:txBody>
          <a:bodyPr rtlCol="0"/>
          <a:lstStyle/>
          <a:p>
            <a:fld id="{0A5DEC90-4FA2-4024-A7EC-370BD0E2CA9C}" type="datetimeFigureOut">
              <a:rPr lang="en-US" smtClean="0"/>
              <a:pPr/>
              <a:t>11/5/2022</a:t>
            </a:fld>
            <a:endParaRPr lang="en-US"/>
          </a:p>
        </p:txBody>
      </p:sp>
      <p:sp>
        <p:nvSpPr>
          <p:cNvPr id="18" name="Slide Number Placeholder 17"/>
          <p:cNvSpPr>
            <a:spLocks noGrp="1"/>
          </p:cNvSpPr>
          <p:nvPr>
            <p:ph type="sldNum" sz="quarter" idx="11"/>
          </p:nvPr>
        </p:nvSpPr>
        <p:spPr/>
        <p:txBody>
          <a:bodyPr rtlCol="0"/>
          <a:lstStyle/>
          <a:p>
            <a:fld id="{B6FA9F87-6E98-4E1B-A605-F244D9630527}"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5DEC90-4FA2-4024-A7EC-370BD0E2CA9C}"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A9F87-6E98-4E1B-A605-F244D9630527}" type="slidenum">
              <a:rPr lang="en-US" smtClean="0"/>
              <a:pPr/>
              <a:t>‹#›</a:t>
            </a:fld>
            <a:endParaRPr lang="en-US"/>
          </a:p>
        </p:txBody>
      </p:sp>
    </p:spTree>
  </p:cSld>
  <p:clrMapOvr>
    <a:masterClrMapping/>
  </p:clrMapOvr>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5DEC90-4FA2-4024-A7EC-370BD0E2CA9C}"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A9F87-6E98-4E1B-A605-F244D9630527}" type="slidenum">
              <a:rPr lang="en-US" smtClean="0"/>
              <a:pPr/>
              <a:t>‹#›</a:t>
            </a:fld>
            <a:endParaRPr lang="en-US"/>
          </a:p>
        </p:txBody>
      </p:sp>
    </p:spTree>
  </p:cSld>
  <p:clrMapOvr>
    <a:masterClrMapping/>
  </p:clrMapOvr>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5DEC90-4FA2-4024-A7EC-370BD0E2CA9C}"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A9F87-6E98-4E1B-A605-F244D9630527}" type="slidenum">
              <a:rPr lang="en-US" smtClean="0"/>
              <a:pPr/>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3BD5CA-3C64-4CC6-A51C-152821F11AE3}"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E45D3-DEE0-4701-B1C5-821670736676}" type="slidenum">
              <a:rPr lang="en-US" smtClean="0"/>
              <a:pPr/>
              <a:t>‹#›</a:t>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4294967295">
            <a:schemeClr val="l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53BD5CA-3C64-4CC6-A51C-152821F11AE3}" type="datetimeFigureOut">
              <a:rPr lang="en-US" smtClean="0"/>
              <a:pPr/>
              <a:t>11/5/2022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7AE45D3-DEE0-4701-B1C5-821670736676}"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53BD5CA-3C64-4CC6-A51C-152821F11AE3}"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E45D3-DEE0-4701-B1C5-821670736676}"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4294967293">
            <a:schemeClr val="l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53BD5CA-3C64-4CC6-A51C-152821F11AE3}" type="datetimeFigureOut">
              <a:rPr lang="en-US" smtClean="0"/>
              <a:pPr/>
              <a:t>11/5/2022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7AE45D3-DEE0-4701-B1C5-82167073667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53BD5CA-3C64-4CC6-A51C-152821F11AE3}"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E45D3-DEE0-4701-B1C5-821670736676}"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53BD5CA-3C64-4CC6-A51C-152821F11AE3}" type="datetimeFigureOut">
              <a:rPr lang="en-US" smtClean="0"/>
              <a:pPr/>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AE45D3-DEE0-4701-B1C5-821670736676}"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53BD5CA-3C64-4CC6-A51C-152821F11AE3}" type="datetimeFigureOut">
              <a:rPr lang="en-US" smtClean="0"/>
              <a:pPr/>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AE45D3-DEE0-4701-B1C5-821670736676}" type="slidenum">
              <a:rPr lang="en-US" smtClean="0"/>
              <a:pPr/>
              <a:t>‹#›</a:t>
            </a:fld>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3BD5CA-3C64-4CC6-A51C-152821F11AE3}" type="datetimeFigureOut">
              <a:rPr lang="en-US" smtClean="0"/>
              <a:pPr/>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AE45D3-DEE0-4701-B1C5-821670736676}"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nvPr>
        </p:nvSpPr>
        <p:spPr/>
        <p:txBody>
          <a:bodyPr/>
          <a:lstStyle/>
          <a:p>
            <a:fld id="{334B596D-AA53-46C5-A747-2C4BE2B85BB3}" type="datetimeFigureOut">
              <a:rPr lang="en-US" smtClean="0"/>
              <a:pPr/>
              <a:t>11/5/2022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4294967295">
            <a:schemeClr val="l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53BD5CA-3C64-4CC6-A51C-152821F11AE3}"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E45D3-DEE0-4701-B1C5-821670736676}"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53BD5CA-3C64-4CC6-A51C-152821F11AE3}" type="datetimeFigureOut">
              <a:rPr lang="en-US" smtClean="0"/>
              <a:pPr/>
              <a:t>11/5/2022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7AE45D3-DEE0-4701-B1C5-821670736676}"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3BD5CA-3C64-4CC6-A51C-152821F11AE3}"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E45D3-DEE0-4701-B1C5-821670736676}" type="slidenum">
              <a:rPr lang="en-US" smtClean="0"/>
              <a:pPr/>
              <a:t>‹#›</a:t>
            </a:fld>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3BD5CA-3C64-4CC6-A51C-152821F11AE3}"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E45D3-DEE0-4701-B1C5-821670736676}" type="slidenum">
              <a:rPr lang="en-US" smtClean="0"/>
              <a:pPr/>
              <a:t>‹#›</a:t>
            </a:fld>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A506016-A044-4CFB-8E98-66E32C01D886}" type="datetimeFigureOut">
              <a:rPr lang="en-US" smtClean="0"/>
              <a:pPr/>
              <a:t>11/5/2022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Straight Connector 10"/>
          <p:cNvSpPr>
            <a:spLocks noChangeShapeType="1"/>
          </p:cNvSpPr>
          <p:nvPr/>
        </p:nvSpPr>
        <p:spPr bwMode="auto">
          <a:xfrm flipH="1">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8" name="Straight Connector 17"/>
          <p:cNvSpPr>
            <a:spLocks noChangeShapeType="1"/>
          </p:cNvSpPr>
          <p:nvPr/>
        </p:nvSpPr>
        <p:spPr bwMode="auto">
          <a:xfrm flipH="1">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0" name="Straight Connector 19"/>
          <p:cNvSpPr>
            <a:spLocks noChangeShapeType="1"/>
          </p:cNvSpPr>
          <p:nvPr/>
        </p:nvSpPr>
        <p:spPr bwMode="auto">
          <a:xfrm flipH="1">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6" name="Straight Connector 15"/>
          <p:cNvSpPr>
            <a:spLocks noChangeShapeType="1"/>
          </p:cNvSpPr>
          <p:nvPr/>
        </p:nvSpPr>
        <p:spPr bwMode="auto">
          <a:xfrm flipH="1">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5" name="Straight Connector 14"/>
          <p:cNvSpPr>
            <a:spLocks noChangeShapeType="1"/>
          </p:cNvSpPr>
          <p:nvPr/>
        </p:nvSpPr>
        <p:spPr bwMode="auto">
          <a:xfrm flipH="1">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2" name="Straight Connector 21"/>
          <p:cNvSpPr>
            <a:spLocks noChangeShapeType="1"/>
          </p:cNvSpPr>
          <p:nvPr/>
        </p:nvSpPr>
        <p:spPr bwMode="auto">
          <a:xfrm flipH="1">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9" name="Slide Number Placeholder 28"/>
          <p:cNvSpPr>
            <a:spLocks noGrp="1"/>
          </p:cNvSpPr>
          <p:nvPr>
            <p:ph type="sldNum" sz="quarter" idx="12"/>
          </p:nvPr>
        </p:nvSpPr>
        <p:spPr bwMode="auto">
          <a:xfrm>
            <a:off x="1325544" y="4928702"/>
            <a:ext cx="609600" cy="517524"/>
          </a:xfrm>
        </p:spPr>
        <p:txBody>
          <a:bodyPr/>
          <a:lstStyle/>
          <a:p>
            <a:fld id="{AC074A0B-7054-4245-8E49-50F73E7EB64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A506016-A044-4CFB-8E98-66E32C01D886}" type="datetimeFigureOut">
              <a:rPr lang="en-US" smtClean="0"/>
              <a:pPr/>
              <a:t>11/5/2022</a:t>
            </a:fld>
            <a:endParaRPr lang="en-US"/>
          </a:p>
        </p:txBody>
      </p:sp>
      <p:sp>
        <p:nvSpPr>
          <p:cNvPr id="9" name="Slide Number Placeholder 8"/>
          <p:cNvSpPr>
            <a:spLocks noGrp="1"/>
          </p:cNvSpPr>
          <p:nvPr>
            <p:ph type="sldNum" sz="quarter" idx="15"/>
          </p:nvPr>
        </p:nvSpPr>
        <p:spPr/>
        <p:txBody>
          <a:bodyPr rtlCol="0"/>
          <a:lstStyle/>
          <a:p>
            <a:fld id="{AC074A0B-7054-4245-8E49-50F73E7EB640}"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A506016-A044-4CFB-8E98-66E32C01D886}" type="datetimeFigureOut">
              <a:rPr lang="en-US" smtClean="0"/>
              <a:pPr/>
              <a:t>11/5/2022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3" name="Straight Connector 12"/>
          <p:cNvSpPr>
            <a:spLocks noChangeShapeType="1"/>
          </p:cNvSpPr>
          <p:nvPr/>
        </p:nvSpPr>
        <p:spPr bwMode="auto">
          <a:xfrm flipH="1">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4" name="Straight Connector 13"/>
          <p:cNvSpPr>
            <a:spLocks noChangeShapeType="1"/>
          </p:cNvSpPr>
          <p:nvPr/>
        </p:nvSpPr>
        <p:spPr bwMode="auto">
          <a:xfrm flipH="1">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5" name="Straight Connector 14"/>
          <p:cNvSpPr>
            <a:spLocks noChangeShapeType="1"/>
          </p:cNvSpPr>
          <p:nvPr/>
        </p:nvSpPr>
        <p:spPr bwMode="auto">
          <a:xfrm flipH="1">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6" name="Straight Connector 15"/>
          <p:cNvSpPr>
            <a:spLocks noChangeShapeType="1"/>
          </p:cNvSpPr>
          <p:nvPr/>
        </p:nvSpPr>
        <p:spPr bwMode="auto">
          <a:xfrm flipH="1">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7" name="Straight Connector 16"/>
          <p:cNvSpPr>
            <a:spLocks noChangeShapeType="1"/>
          </p:cNvSpPr>
          <p:nvPr/>
        </p:nvSpPr>
        <p:spPr bwMode="auto">
          <a:xfrm flipH="1">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6" name="Straight Connector 25"/>
          <p:cNvSpPr>
            <a:spLocks noChangeShapeType="1"/>
          </p:cNvSpPr>
          <p:nvPr/>
        </p:nvSpPr>
        <p:spPr bwMode="auto">
          <a:xfrm flipH="1">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C074A0B-7054-4245-8E49-50F73E7EB64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A506016-A044-4CFB-8E98-66E32C01D886}"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074A0B-7054-4245-8E49-50F73E7EB640}"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A506016-A044-4CFB-8E98-66E32C01D886}" type="datetimeFigureOut">
              <a:rPr lang="en-US" smtClean="0"/>
              <a:pPr/>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074A0B-7054-4245-8E49-50F73E7EB640}"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A506016-A044-4CFB-8E98-66E32C01D886}" type="datetimeFigureOut">
              <a:rPr lang="en-US" smtClean="0"/>
              <a:pPr/>
              <a:t>11/5/2022</a:t>
            </a:fld>
            <a:endParaRPr lang="en-US"/>
          </a:p>
        </p:txBody>
      </p:sp>
      <p:sp>
        <p:nvSpPr>
          <p:cNvPr id="7" name="Slide Number Placeholder 6"/>
          <p:cNvSpPr>
            <a:spLocks noGrp="1"/>
          </p:cNvSpPr>
          <p:nvPr>
            <p:ph type="sldNum" sz="quarter" idx="11"/>
          </p:nvPr>
        </p:nvSpPr>
        <p:spPr/>
        <p:txBody>
          <a:bodyPr rtlCol="0"/>
          <a:lstStyle/>
          <a:p>
            <a:fld id="{AC074A0B-7054-4245-8E49-50F73E7EB640}"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p>
            <a:fld id="{7AF07176-795B-4A3E-8A50-B5620AC6342B}" type="datetimeFigureOut">
              <a:rPr lang="en-US" smtClean="0"/>
              <a:pPr/>
              <a:t>11/5/2022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06016-A044-4CFB-8E98-66E32C01D886}" type="datetimeFigureOut">
              <a:rPr lang="en-US" smtClean="0"/>
              <a:pPr/>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074A0B-7054-4245-8E49-50F73E7EB640}" type="slidenum">
              <a:rPr lang="en-US" smtClean="0"/>
              <a:pPr/>
              <a:t>‹#›</a:t>
            </a:fld>
            <a:endParaRPr lang="en-US"/>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H="1">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flipH="1">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9" name="Straight Connector 8"/>
          <p:cNvSpPr>
            <a:spLocks noChangeShapeType="1"/>
          </p:cNvSpPr>
          <p:nvPr/>
        </p:nvSpPr>
        <p:spPr bwMode="auto">
          <a:xfrm flipH="1">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1" name="Straight Connector 10"/>
          <p:cNvSpPr>
            <a:spLocks noChangeShapeType="1"/>
          </p:cNvSpPr>
          <p:nvPr/>
        </p:nvSpPr>
        <p:spPr bwMode="auto">
          <a:xfrm flipH="1">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3" name="Straight Connector 12"/>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A506016-A044-4CFB-8E98-66E32C01D886}" type="datetimeFigureOut">
              <a:rPr lang="en-US" smtClean="0"/>
              <a:pPr/>
              <a:t>11/5/2022</a:t>
            </a:fld>
            <a:endParaRPr lang="en-US"/>
          </a:p>
        </p:txBody>
      </p:sp>
      <p:sp>
        <p:nvSpPr>
          <p:cNvPr id="22" name="Slide Number Placeholder 21"/>
          <p:cNvSpPr>
            <a:spLocks noGrp="1"/>
          </p:cNvSpPr>
          <p:nvPr>
            <p:ph type="sldNum" sz="quarter" idx="15"/>
          </p:nvPr>
        </p:nvSpPr>
        <p:spPr/>
        <p:txBody>
          <a:bodyPr rtlCol="0"/>
          <a:lstStyle/>
          <a:p>
            <a:fld id="{AC074A0B-7054-4245-8E49-50F73E7EB640}"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flipH="1">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flipH="1">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Straight Connector 11"/>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9" name="Straight Connector 18"/>
          <p:cNvSpPr>
            <a:spLocks noChangeShapeType="1"/>
          </p:cNvSpPr>
          <p:nvPr/>
        </p:nvSpPr>
        <p:spPr bwMode="auto">
          <a:xfrm flipH="1">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0" name="Straight Connector 19"/>
          <p:cNvSpPr>
            <a:spLocks noChangeShapeType="1"/>
          </p:cNvSpPr>
          <p:nvPr/>
        </p:nvSpPr>
        <p:spPr bwMode="auto">
          <a:xfrm flipH="1">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7" name="Date Placeholder 16"/>
          <p:cNvSpPr>
            <a:spLocks noGrp="1"/>
          </p:cNvSpPr>
          <p:nvPr>
            <p:ph type="dt" sz="half" idx="10"/>
          </p:nvPr>
        </p:nvSpPr>
        <p:spPr/>
        <p:txBody>
          <a:bodyPr rtlCol="0"/>
          <a:lstStyle/>
          <a:p>
            <a:fld id="{7A506016-A044-4CFB-8E98-66E32C01D886}" type="datetimeFigureOut">
              <a:rPr lang="en-US" smtClean="0"/>
              <a:pPr/>
              <a:t>11/5/2022</a:t>
            </a:fld>
            <a:endParaRPr lang="en-US"/>
          </a:p>
        </p:txBody>
      </p:sp>
      <p:sp>
        <p:nvSpPr>
          <p:cNvPr id="18" name="Slide Number Placeholder 17"/>
          <p:cNvSpPr>
            <a:spLocks noGrp="1"/>
          </p:cNvSpPr>
          <p:nvPr>
            <p:ph type="sldNum" sz="quarter" idx="11"/>
          </p:nvPr>
        </p:nvSpPr>
        <p:spPr/>
        <p:txBody>
          <a:bodyPr rtlCol="0"/>
          <a:lstStyle/>
          <a:p>
            <a:fld id="{AC074A0B-7054-4245-8E49-50F73E7EB640}"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506016-A044-4CFB-8E98-66E32C01D886}"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074A0B-7054-4245-8E49-50F73E7EB640}" type="slidenum">
              <a:rPr lang="en-US" smtClean="0"/>
              <a:pPr/>
              <a:t>‹#›</a:t>
            </a:fld>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506016-A044-4CFB-8E98-66E32C01D886}"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074A0B-7054-4245-8E49-50F73E7EB640}" type="slidenum">
              <a:rPr lang="en-US" smtClean="0"/>
              <a:pPr/>
              <a:t>‹#›</a:t>
            </a:fld>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A506016-A044-4CFB-8E98-66E32C01D886}" type="datetimeFigureOut">
              <a:rPr lang="en-US" smtClean="0"/>
              <a:pPr/>
              <a:t>11/5/2022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Straight Connector 10"/>
          <p:cNvSpPr>
            <a:spLocks noChangeShapeType="1"/>
          </p:cNvSpPr>
          <p:nvPr/>
        </p:nvSpPr>
        <p:spPr bwMode="auto">
          <a:xfrm flipH="1">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8" name="Straight Connector 17"/>
          <p:cNvSpPr>
            <a:spLocks noChangeShapeType="1"/>
          </p:cNvSpPr>
          <p:nvPr/>
        </p:nvSpPr>
        <p:spPr bwMode="auto">
          <a:xfrm flipH="1">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0" name="Straight Connector 19"/>
          <p:cNvSpPr>
            <a:spLocks noChangeShapeType="1"/>
          </p:cNvSpPr>
          <p:nvPr/>
        </p:nvSpPr>
        <p:spPr bwMode="auto">
          <a:xfrm flipH="1">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6" name="Straight Connector 15"/>
          <p:cNvSpPr>
            <a:spLocks noChangeShapeType="1"/>
          </p:cNvSpPr>
          <p:nvPr/>
        </p:nvSpPr>
        <p:spPr bwMode="auto">
          <a:xfrm flipH="1">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5" name="Straight Connector 14"/>
          <p:cNvSpPr>
            <a:spLocks noChangeShapeType="1"/>
          </p:cNvSpPr>
          <p:nvPr/>
        </p:nvSpPr>
        <p:spPr bwMode="auto">
          <a:xfrm flipH="1">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2" name="Straight Connector 21"/>
          <p:cNvSpPr>
            <a:spLocks noChangeShapeType="1"/>
          </p:cNvSpPr>
          <p:nvPr/>
        </p:nvSpPr>
        <p:spPr bwMode="auto">
          <a:xfrm flipH="1">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9" name="Slide Number Placeholder 28"/>
          <p:cNvSpPr>
            <a:spLocks noGrp="1"/>
          </p:cNvSpPr>
          <p:nvPr>
            <p:ph type="sldNum" sz="quarter" idx="12"/>
          </p:nvPr>
        </p:nvSpPr>
        <p:spPr bwMode="auto">
          <a:xfrm>
            <a:off x="1325544" y="4928702"/>
            <a:ext cx="609600" cy="517524"/>
          </a:xfrm>
        </p:spPr>
        <p:txBody>
          <a:bodyPr/>
          <a:lstStyle/>
          <a:p>
            <a:fld id="{AC074A0B-7054-4245-8E49-50F73E7EB64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A506016-A044-4CFB-8E98-66E32C01D886}" type="datetimeFigureOut">
              <a:rPr lang="en-US" smtClean="0"/>
              <a:pPr/>
              <a:t>11/5/2022</a:t>
            </a:fld>
            <a:endParaRPr lang="en-US"/>
          </a:p>
        </p:txBody>
      </p:sp>
      <p:sp>
        <p:nvSpPr>
          <p:cNvPr id="9" name="Slide Number Placeholder 8"/>
          <p:cNvSpPr>
            <a:spLocks noGrp="1"/>
          </p:cNvSpPr>
          <p:nvPr>
            <p:ph type="sldNum" sz="quarter" idx="15"/>
          </p:nvPr>
        </p:nvSpPr>
        <p:spPr/>
        <p:txBody>
          <a:bodyPr rtlCol="0"/>
          <a:lstStyle/>
          <a:p>
            <a:fld id="{AC074A0B-7054-4245-8E49-50F73E7EB640}"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A506016-A044-4CFB-8E98-66E32C01D886}" type="datetimeFigureOut">
              <a:rPr lang="en-US" smtClean="0"/>
              <a:pPr/>
              <a:t>11/5/2022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3" name="Straight Connector 12"/>
          <p:cNvSpPr>
            <a:spLocks noChangeShapeType="1"/>
          </p:cNvSpPr>
          <p:nvPr/>
        </p:nvSpPr>
        <p:spPr bwMode="auto">
          <a:xfrm flipH="1">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4" name="Straight Connector 13"/>
          <p:cNvSpPr>
            <a:spLocks noChangeShapeType="1"/>
          </p:cNvSpPr>
          <p:nvPr/>
        </p:nvSpPr>
        <p:spPr bwMode="auto">
          <a:xfrm flipH="1">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5" name="Straight Connector 14"/>
          <p:cNvSpPr>
            <a:spLocks noChangeShapeType="1"/>
          </p:cNvSpPr>
          <p:nvPr/>
        </p:nvSpPr>
        <p:spPr bwMode="auto">
          <a:xfrm flipH="1">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6" name="Straight Connector 15"/>
          <p:cNvSpPr>
            <a:spLocks noChangeShapeType="1"/>
          </p:cNvSpPr>
          <p:nvPr/>
        </p:nvSpPr>
        <p:spPr bwMode="auto">
          <a:xfrm flipH="1">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7" name="Straight Connector 16"/>
          <p:cNvSpPr>
            <a:spLocks noChangeShapeType="1"/>
          </p:cNvSpPr>
          <p:nvPr/>
        </p:nvSpPr>
        <p:spPr bwMode="auto">
          <a:xfrm flipH="1">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6" name="Straight Connector 25"/>
          <p:cNvSpPr>
            <a:spLocks noChangeShapeType="1"/>
          </p:cNvSpPr>
          <p:nvPr/>
        </p:nvSpPr>
        <p:spPr bwMode="auto">
          <a:xfrm flipH="1">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C074A0B-7054-4245-8E49-50F73E7EB64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A506016-A044-4CFB-8E98-66E32C01D886}"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074A0B-7054-4245-8E49-50F73E7EB640}"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A506016-A044-4CFB-8E98-66E32C01D886}" type="datetimeFigureOut">
              <a:rPr lang="en-US" smtClean="0"/>
              <a:pPr/>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074A0B-7054-4245-8E49-50F73E7EB640}"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p>
            <a:fld id="{36B76BD4-782A-445A-993D-B8E7FAB2FA9E}" type="datetimeFigureOut">
              <a:rPr lang="en-US" smtClean="0"/>
              <a:pPr/>
              <a:t>11/5/2022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A506016-A044-4CFB-8E98-66E32C01D886}" type="datetimeFigureOut">
              <a:rPr lang="en-US" smtClean="0"/>
              <a:pPr/>
              <a:t>11/5/2022</a:t>
            </a:fld>
            <a:endParaRPr lang="en-US"/>
          </a:p>
        </p:txBody>
      </p:sp>
      <p:sp>
        <p:nvSpPr>
          <p:cNvPr id="7" name="Slide Number Placeholder 6"/>
          <p:cNvSpPr>
            <a:spLocks noGrp="1"/>
          </p:cNvSpPr>
          <p:nvPr>
            <p:ph type="sldNum" sz="quarter" idx="11"/>
          </p:nvPr>
        </p:nvSpPr>
        <p:spPr/>
        <p:txBody>
          <a:bodyPr rtlCol="0"/>
          <a:lstStyle/>
          <a:p>
            <a:fld id="{AC074A0B-7054-4245-8E49-50F73E7EB640}"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06016-A044-4CFB-8E98-66E32C01D886}" type="datetimeFigureOut">
              <a:rPr lang="en-US" smtClean="0"/>
              <a:pPr/>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074A0B-7054-4245-8E49-50F73E7EB640}" type="slidenum">
              <a:rPr lang="en-US" smtClean="0"/>
              <a:pPr/>
              <a:t>‹#›</a:t>
            </a:fld>
            <a:endParaRPr 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H="1">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flipH="1">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9" name="Straight Connector 8"/>
          <p:cNvSpPr>
            <a:spLocks noChangeShapeType="1"/>
          </p:cNvSpPr>
          <p:nvPr/>
        </p:nvSpPr>
        <p:spPr bwMode="auto">
          <a:xfrm flipH="1">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1" name="Straight Connector 10"/>
          <p:cNvSpPr>
            <a:spLocks noChangeShapeType="1"/>
          </p:cNvSpPr>
          <p:nvPr/>
        </p:nvSpPr>
        <p:spPr bwMode="auto">
          <a:xfrm flipH="1">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3" name="Straight Connector 12"/>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A506016-A044-4CFB-8E98-66E32C01D886}" type="datetimeFigureOut">
              <a:rPr lang="en-US" smtClean="0"/>
              <a:pPr/>
              <a:t>11/5/2022</a:t>
            </a:fld>
            <a:endParaRPr lang="en-US"/>
          </a:p>
        </p:txBody>
      </p:sp>
      <p:sp>
        <p:nvSpPr>
          <p:cNvPr id="22" name="Slide Number Placeholder 21"/>
          <p:cNvSpPr>
            <a:spLocks noGrp="1"/>
          </p:cNvSpPr>
          <p:nvPr>
            <p:ph type="sldNum" sz="quarter" idx="15"/>
          </p:nvPr>
        </p:nvSpPr>
        <p:spPr/>
        <p:txBody>
          <a:bodyPr rtlCol="0"/>
          <a:lstStyle/>
          <a:p>
            <a:fld id="{AC074A0B-7054-4245-8E49-50F73E7EB640}"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flipH="1">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flipH="1">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Straight Connector 11"/>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9" name="Straight Connector 18"/>
          <p:cNvSpPr>
            <a:spLocks noChangeShapeType="1"/>
          </p:cNvSpPr>
          <p:nvPr/>
        </p:nvSpPr>
        <p:spPr bwMode="auto">
          <a:xfrm flipH="1">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0" name="Straight Connector 19"/>
          <p:cNvSpPr>
            <a:spLocks noChangeShapeType="1"/>
          </p:cNvSpPr>
          <p:nvPr/>
        </p:nvSpPr>
        <p:spPr bwMode="auto">
          <a:xfrm flipH="1">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7" name="Date Placeholder 16"/>
          <p:cNvSpPr>
            <a:spLocks noGrp="1"/>
          </p:cNvSpPr>
          <p:nvPr>
            <p:ph type="dt" sz="half" idx="10"/>
          </p:nvPr>
        </p:nvSpPr>
        <p:spPr/>
        <p:txBody>
          <a:bodyPr rtlCol="0"/>
          <a:lstStyle/>
          <a:p>
            <a:fld id="{7A506016-A044-4CFB-8E98-66E32C01D886}" type="datetimeFigureOut">
              <a:rPr lang="en-US" smtClean="0"/>
              <a:pPr/>
              <a:t>11/5/2022</a:t>
            </a:fld>
            <a:endParaRPr lang="en-US"/>
          </a:p>
        </p:txBody>
      </p:sp>
      <p:sp>
        <p:nvSpPr>
          <p:cNvPr id="18" name="Slide Number Placeholder 17"/>
          <p:cNvSpPr>
            <a:spLocks noGrp="1"/>
          </p:cNvSpPr>
          <p:nvPr>
            <p:ph type="sldNum" sz="quarter" idx="11"/>
          </p:nvPr>
        </p:nvSpPr>
        <p:spPr/>
        <p:txBody>
          <a:bodyPr rtlCol="0"/>
          <a:lstStyle/>
          <a:p>
            <a:fld id="{AC074A0B-7054-4245-8E49-50F73E7EB640}"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506016-A044-4CFB-8E98-66E32C01D886}"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074A0B-7054-4245-8E49-50F73E7EB640}" type="slidenum">
              <a:rPr lang="en-US" smtClean="0"/>
              <a:pPr/>
              <a:t>‹#›</a:t>
            </a:fld>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506016-A044-4CFB-8E98-66E32C01D886}"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074A0B-7054-4245-8E49-50F73E7EB640}" type="slidenum">
              <a:rPr lang="en-US" smtClean="0"/>
              <a:pPr/>
              <a:t>‹#›</a:t>
            </a:fld>
            <a:endParaRPr 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4294967295">
            <a:schemeClr val="l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C1F3B30-B2C0-4475-95C7-D1AF96ABAAC7}" type="datetimeFigureOut">
              <a:rPr lang="en-US" smtClean="0"/>
              <a:pPr/>
              <a:t>11/5/2022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EB8FC37-46DB-4807-BB4F-21EEFA15C9D3}"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C1F3B30-B2C0-4475-95C7-D1AF96ABAAC7}"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8FC37-46DB-4807-BB4F-21EEFA15C9D3}"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4294967293">
            <a:schemeClr val="l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C1F3B30-B2C0-4475-95C7-D1AF96ABAAC7}" type="datetimeFigureOut">
              <a:rPr lang="en-US" smtClean="0"/>
              <a:pPr/>
              <a:t>11/5/2022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EB8FC37-46DB-4807-BB4F-21EEFA15C9D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C1F3B30-B2C0-4475-95C7-D1AF96ABAAC7}"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8FC37-46DB-4807-BB4F-21EEFA15C9D3}"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42796D41-7E46-4332-A516-B839FE10520C}" type="datetimeFigureOut">
              <a:rPr lang="en-US" smtClean="0"/>
              <a:pPr/>
              <a:t>11/5/2022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C1F3B30-B2C0-4475-95C7-D1AF96ABAAC7}" type="datetimeFigureOut">
              <a:rPr lang="en-US" smtClean="0"/>
              <a:pPr/>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B8FC37-46DB-4807-BB4F-21EEFA15C9D3}"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C1F3B30-B2C0-4475-95C7-D1AF96ABAAC7}" type="datetimeFigureOut">
              <a:rPr lang="en-US" smtClean="0"/>
              <a:pPr/>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B8FC37-46DB-4807-BB4F-21EEFA15C9D3}" type="slidenum">
              <a:rPr lang="en-US" smtClean="0"/>
              <a:pPr/>
              <a:t>‹#›</a:t>
            </a:fld>
            <a:endParaRPr lang="en-US"/>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1F3B30-B2C0-4475-95C7-D1AF96ABAAC7}" type="datetimeFigureOut">
              <a:rPr lang="en-US" smtClean="0"/>
              <a:pPr/>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B8FC37-46DB-4807-BB4F-21EEFA15C9D3}" type="slidenum">
              <a:rPr lang="en-US" smtClean="0"/>
              <a:pPr/>
              <a:t>‹#›</a:t>
            </a:fld>
            <a:endParaRPr lang="en-US"/>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4294967295">
            <a:schemeClr val="l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C1F3B30-B2C0-4475-95C7-D1AF96ABAAC7}"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8FC37-46DB-4807-BB4F-21EEFA15C9D3}"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C1F3B30-B2C0-4475-95C7-D1AF96ABAAC7}" type="datetimeFigureOut">
              <a:rPr lang="en-US" smtClean="0"/>
              <a:pPr/>
              <a:t>11/5/2022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DEB8FC37-46DB-4807-BB4F-21EEFA15C9D3}"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1F3B30-B2C0-4475-95C7-D1AF96ABAAC7}"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8FC37-46DB-4807-BB4F-21EEFA15C9D3}" type="slidenum">
              <a:rPr lang="en-US" smtClean="0"/>
              <a:pPr/>
              <a:t>‹#›</a:t>
            </a:fld>
            <a:endParaRPr lang="en-US"/>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1F3B30-B2C0-4475-95C7-D1AF96ABAAC7}"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8FC37-46DB-4807-BB4F-21EEFA15C9D3}" type="slidenum">
              <a:rPr lang="en-US" smtClean="0"/>
              <a:pPr/>
              <a:t>‹#›</a:t>
            </a:fld>
            <a:endParaRPr lang="en-US"/>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4294967295">
            <a:schemeClr val="l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C1F3B30-B2C0-4475-95C7-D1AF96ABAAC7}" type="datetimeFigureOut">
              <a:rPr lang="en-US" smtClean="0"/>
              <a:pPr/>
              <a:t>11/5/2022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EB8FC37-46DB-4807-BB4F-21EEFA15C9D3}"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C1F3B30-B2C0-4475-95C7-D1AF96ABAAC7}"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8FC37-46DB-4807-BB4F-21EEFA15C9D3}"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4294967293">
            <a:schemeClr val="l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C1F3B30-B2C0-4475-95C7-D1AF96ABAAC7}" type="datetimeFigureOut">
              <a:rPr lang="en-US" smtClean="0"/>
              <a:pPr/>
              <a:t>11/5/2022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EB8FC37-46DB-4807-BB4F-21EEFA15C9D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6762824C-5D35-4F41-8480-5D99773B5DF7}" type="datetimeFigureOut">
              <a:rPr lang="en-US" smtClean="0"/>
              <a:pPr/>
              <a:t>11/5/2022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C1F3B30-B2C0-4475-95C7-D1AF96ABAAC7}"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8FC37-46DB-4807-BB4F-21EEFA15C9D3}"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C1F3B30-B2C0-4475-95C7-D1AF96ABAAC7}" type="datetimeFigureOut">
              <a:rPr lang="en-US" smtClean="0"/>
              <a:pPr/>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B8FC37-46DB-4807-BB4F-21EEFA15C9D3}"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C1F3B30-B2C0-4475-95C7-D1AF96ABAAC7}" type="datetimeFigureOut">
              <a:rPr lang="en-US" smtClean="0"/>
              <a:pPr/>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B8FC37-46DB-4807-BB4F-21EEFA15C9D3}" type="slidenum">
              <a:rPr lang="en-US" smtClean="0"/>
              <a:pPr/>
              <a:t>‹#›</a:t>
            </a:fld>
            <a:endParaRPr lang="en-US"/>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1F3B30-B2C0-4475-95C7-D1AF96ABAAC7}" type="datetimeFigureOut">
              <a:rPr lang="en-US" smtClean="0"/>
              <a:pPr/>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B8FC37-46DB-4807-BB4F-21EEFA15C9D3}" type="slidenum">
              <a:rPr lang="en-US" smtClean="0"/>
              <a:pPr/>
              <a:t>‹#›</a:t>
            </a:fld>
            <a:endParaRPr lang="en-US"/>
          </a:p>
        </p:txBody>
      </p:sp>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4294967295">
            <a:schemeClr val="l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C1F3B30-B2C0-4475-95C7-D1AF96ABAAC7}"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8FC37-46DB-4807-BB4F-21EEFA15C9D3}"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C1F3B30-B2C0-4475-95C7-D1AF96ABAAC7}" type="datetimeFigureOut">
              <a:rPr lang="en-US" smtClean="0"/>
              <a:pPr/>
              <a:t>11/5/2022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DEB8FC37-46DB-4807-BB4F-21EEFA15C9D3}"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1F3B30-B2C0-4475-95C7-D1AF96ABAAC7}"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8FC37-46DB-4807-BB4F-21EEFA15C9D3}" type="slidenum">
              <a:rPr lang="en-US" smtClean="0"/>
              <a:pPr/>
              <a:t>‹#›</a:t>
            </a:fld>
            <a:endParaRPr lang="en-US"/>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1F3B30-B2C0-4475-95C7-D1AF96ABAAC7}"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8FC37-46DB-4807-BB4F-21EEFA15C9D3}" type="slidenum">
              <a:rPr lang="en-US" smtClean="0"/>
              <a:pPr/>
              <a:t>‹#›</a:t>
            </a:fld>
            <a:endParaRPr lang="en-US"/>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97352F78-12FC-486F-A50C-210AF54B8CD8}" type="datetimeFigureOut">
              <a:rPr lang="en-US" smtClean="0"/>
              <a:pPr/>
              <a:t>11/5/2022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D8E3B8B8-CF82-474F-A737-A42D5B0E7CE9}" type="slidenum">
              <a:rPr lang="en-US" smtClean="0"/>
              <a:pPr/>
              <a:t>‹#›</a:t>
            </a:fld>
            <a:endParaRPr lang="en-US"/>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352F78-12FC-486F-A50C-210AF54B8CD8}"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3B8B8-CF82-474F-A737-A42D5B0E7CE9}"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4DD7849D-5683-41FC-A6AF-006900CEAAB5}" type="datetimeFigureOut">
              <a:rPr lang="en-US" smtClean="0"/>
              <a:pPr/>
              <a:t>11/5/2022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7352F78-12FC-486F-A50C-210AF54B8CD8}"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3B8B8-CF82-474F-A737-A42D5B0E7CE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352F78-12FC-486F-A50C-210AF54B8CD8}"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3B8B8-CF82-474F-A737-A42D5B0E7CE9}"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ct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7352F78-12FC-486F-A50C-210AF54B8CD8}" type="datetimeFigureOut">
              <a:rPr lang="en-US" smtClean="0"/>
              <a:pPr/>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3B8B8-CF82-474F-A737-A42D5B0E7CE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352F78-12FC-486F-A50C-210AF54B8CD8}" type="datetimeFigureOut">
              <a:rPr lang="en-US" smtClean="0"/>
              <a:pPr/>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3B8B8-CF82-474F-A737-A42D5B0E7CE9}"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352F78-12FC-486F-A50C-210AF54B8CD8}" type="datetimeFigureOut">
              <a:rPr lang="en-US" smtClean="0"/>
              <a:pPr/>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3B8B8-CF82-474F-A737-A42D5B0E7CE9}" type="slidenum">
              <a:rPr lang="en-US" smtClean="0"/>
              <a:pPr/>
              <a:t>‹#›</a:t>
            </a:fld>
            <a:endParaRPr lang="en-US"/>
          </a:p>
        </p:txBody>
      </p:sp>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97352F78-12FC-486F-A50C-210AF54B8CD8}"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3B8B8-CF82-474F-A737-A42D5B0E7CE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Click icon to add picture</a:t>
            </a:r>
            <a:endParaRPr kumimoji="0" lang="en-US"/>
          </a:p>
        </p:txBody>
      </p:sp>
      <p:sp>
        <p:nvSpPr>
          <p:cNvPr id="5" name="Date Placeholder 4"/>
          <p:cNvSpPr>
            <a:spLocks noGrp="1"/>
          </p:cNvSpPr>
          <p:nvPr>
            <p:ph type="dt" sz="half" idx="10"/>
          </p:nvPr>
        </p:nvSpPr>
        <p:spPr/>
        <p:txBody>
          <a:bodyPr/>
          <a:lstStyle>
            <a:lvl1pPr>
              <a:defRPr>
                <a:solidFill>
                  <a:schemeClr val="tx1"/>
                </a:solidFill>
              </a:defRPr>
            </a:lvl1pPr>
          </a:lstStyle>
          <a:p>
            <a:fld id="{97352F78-12FC-486F-A50C-210AF54B8CD8}" type="datetimeFigureOut">
              <a:rPr lang="en-US" smtClean="0"/>
              <a:pPr/>
              <a:t>11/5/2022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8E3B8B8-CF82-474F-A737-A42D5B0E7CE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9"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0" name="Right Triangle 9"/>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352F78-12FC-486F-A50C-210AF54B8CD8}"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3B8B8-CF82-474F-A737-A42D5B0E7CE9}" type="slidenum">
              <a:rPr lang="en-US" smtClean="0"/>
              <a:pPr/>
              <a:t>‹#›</a:t>
            </a:fld>
            <a:endParaRPr lang="en-US"/>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352F78-12FC-486F-A50C-210AF54B8CD8}"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3B8B8-CF82-474F-A737-A42D5B0E7CE9}" type="slidenum">
              <a:rPr lang="en-US" smtClean="0"/>
              <a:pPr/>
              <a:t>‹#›</a:t>
            </a:fld>
            <a:endParaRPr lang="en-US"/>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97352F78-12FC-486F-A50C-210AF54B8CD8}" type="datetimeFigureOut">
              <a:rPr lang="en-US" smtClean="0"/>
              <a:pPr/>
              <a:t>11/5/2022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D8E3B8B8-CF82-474F-A737-A42D5B0E7CE9}"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4950C35E-3454-4144-B986-7A7E862C06D8}" type="datetimeFigureOut">
              <a:rPr lang="en-US" smtClean="0"/>
              <a:pPr/>
              <a:t>11/5/2022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352F78-12FC-486F-A50C-210AF54B8CD8}"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3B8B8-CF82-474F-A737-A42D5B0E7CE9}"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7352F78-12FC-486F-A50C-210AF54B8CD8}"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3B8B8-CF82-474F-A737-A42D5B0E7CE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352F78-12FC-486F-A50C-210AF54B8CD8}"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3B8B8-CF82-474F-A737-A42D5B0E7CE9}"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ct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7352F78-12FC-486F-A50C-210AF54B8CD8}" type="datetimeFigureOut">
              <a:rPr lang="en-US" smtClean="0"/>
              <a:pPr/>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3B8B8-CF82-474F-A737-A42D5B0E7CE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352F78-12FC-486F-A50C-210AF54B8CD8}" type="datetimeFigureOut">
              <a:rPr lang="en-US" smtClean="0"/>
              <a:pPr/>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3B8B8-CF82-474F-A737-A42D5B0E7CE9}"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352F78-12FC-486F-A50C-210AF54B8CD8}" type="datetimeFigureOut">
              <a:rPr lang="en-US" smtClean="0"/>
              <a:pPr/>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3B8B8-CF82-474F-A737-A42D5B0E7CE9}" type="slidenum">
              <a:rPr lang="en-US" smtClean="0"/>
              <a:pPr/>
              <a:t>‹#›</a:t>
            </a:fld>
            <a:endParaRPr lang="en-US"/>
          </a:p>
        </p:txBody>
      </p:sp>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97352F78-12FC-486F-A50C-210AF54B8CD8}"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3B8B8-CF82-474F-A737-A42D5B0E7CE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Click icon to add picture</a:t>
            </a:r>
            <a:endParaRPr kumimoji="0" lang="en-US"/>
          </a:p>
        </p:txBody>
      </p:sp>
      <p:sp>
        <p:nvSpPr>
          <p:cNvPr id="5" name="Date Placeholder 4"/>
          <p:cNvSpPr>
            <a:spLocks noGrp="1"/>
          </p:cNvSpPr>
          <p:nvPr>
            <p:ph type="dt" sz="half" idx="10"/>
          </p:nvPr>
        </p:nvSpPr>
        <p:spPr/>
        <p:txBody>
          <a:bodyPr/>
          <a:lstStyle>
            <a:lvl1pPr>
              <a:defRPr>
                <a:solidFill>
                  <a:schemeClr val="tx1"/>
                </a:solidFill>
              </a:defRPr>
            </a:lvl1pPr>
          </a:lstStyle>
          <a:p>
            <a:fld id="{97352F78-12FC-486F-A50C-210AF54B8CD8}" type="datetimeFigureOut">
              <a:rPr lang="en-US" smtClean="0"/>
              <a:pPr/>
              <a:t>11/5/2022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8E3B8B8-CF82-474F-A737-A42D5B0E7CE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9"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0" name="Right Triangle 9"/>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352F78-12FC-486F-A50C-210AF54B8CD8}"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3B8B8-CF82-474F-A737-A42D5B0E7CE9}" type="slidenum">
              <a:rPr lang="en-US" smtClean="0"/>
              <a:pPr/>
              <a:t>‹#›</a:t>
            </a:fld>
            <a:endParaRPr lang="en-US"/>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352F78-12FC-486F-A50C-210AF54B8CD8}"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3B8B8-CF82-474F-A737-A42D5B0E7CE9}"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theme" Target="../theme/theme14.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slideLayout" Target="../slideLayouts/slideLayout155.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3.xml"/><Relationship Id="rId13" Type="http://schemas.openxmlformats.org/officeDocument/2006/relationships/theme" Target="../theme/theme15.xml"/><Relationship Id="rId3" Type="http://schemas.openxmlformats.org/officeDocument/2006/relationships/slideLayout" Target="../slideLayouts/slideLayout158.xml"/><Relationship Id="rId7" Type="http://schemas.openxmlformats.org/officeDocument/2006/relationships/slideLayout" Target="../slideLayouts/slideLayout162.xml"/><Relationship Id="rId12" Type="http://schemas.openxmlformats.org/officeDocument/2006/relationships/slideLayout" Target="../slideLayouts/slideLayout167.xml"/><Relationship Id="rId2" Type="http://schemas.openxmlformats.org/officeDocument/2006/relationships/slideLayout" Target="../slideLayouts/slideLayout157.xml"/><Relationship Id="rId1" Type="http://schemas.openxmlformats.org/officeDocument/2006/relationships/slideLayout" Target="../slideLayouts/slideLayout156.xml"/><Relationship Id="rId6" Type="http://schemas.openxmlformats.org/officeDocument/2006/relationships/slideLayout" Target="../slideLayouts/slideLayout161.xml"/><Relationship Id="rId11" Type="http://schemas.openxmlformats.org/officeDocument/2006/relationships/slideLayout" Target="../slideLayouts/slideLayout166.xml"/><Relationship Id="rId5" Type="http://schemas.openxmlformats.org/officeDocument/2006/relationships/slideLayout" Target="../slideLayouts/slideLayout160.xml"/><Relationship Id="rId10" Type="http://schemas.openxmlformats.org/officeDocument/2006/relationships/slideLayout" Target="../slideLayouts/slideLayout165.xml"/><Relationship Id="rId4" Type="http://schemas.openxmlformats.org/officeDocument/2006/relationships/slideLayout" Target="../slideLayouts/slideLayout159.xml"/><Relationship Id="rId9" Type="http://schemas.openxmlformats.org/officeDocument/2006/relationships/slideLayout" Target="../slideLayouts/slideLayout164.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5.xml"/><Relationship Id="rId13" Type="http://schemas.openxmlformats.org/officeDocument/2006/relationships/theme" Target="../theme/theme16.xml"/><Relationship Id="rId3" Type="http://schemas.openxmlformats.org/officeDocument/2006/relationships/slideLayout" Target="../slideLayouts/slideLayout170.xml"/><Relationship Id="rId7" Type="http://schemas.openxmlformats.org/officeDocument/2006/relationships/slideLayout" Target="../slideLayouts/slideLayout174.xml"/><Relationship Id="rId12" Type="http://schemas.openxmlformats.org/officeDocument/2006/relationships/slideLayout" Target="../slideLayouts/slideLayout179.xml"/><Relationship Id="rId2" Type="http://schemas.openxmlformats.org/officeDocument/2006/relationships/slideLayout" Target="../slideLayouts/slideLayout169.xml"/><Relationship Id="rId1" Type="http://schemas.openxmlformats.org/officeDocument/2006/relationships/slideLayout" Target="../slideLayouts/slideLayout168.xml"/><Relationship Id="rId6" Type="http://schemas.openxmlformats.org/officeDocument/2006/relationships/slideLayout" Target="../slideLayouts/slideLayout173.xml"/><Relationship Id="rId11" Type="http://schemas.openxmlformats.org/officeDocument/2006/relationships/slideLayout" Target="../slideLayouts/slideLayout178.xml"/><Relationship Id="rId5" Type="http://schemas.openxmlformats.org/officeDocument/2006/relationships/slideLayout" Target="../slideLayouts/slideLayout172.xml"/><Relationship Id="rId10" Type="http://schemas.openxmlformats.org/officeDocument/2006/relationships/slideLayout" Target="../slideLayouts/slideLayout177.xml"/><Relationship Id="rId4" Type="http://schemas.openxmlformats.org/officeDocument/2006/relationships/slideLayout" Target="../slideLayouts/slideLayout171.xml"/><Relationship Id="rId9" Type="http://schemas.openxmlformats.org/officeDocument/2006/relationships/slideLayout" Target="../slideLayouts/slideLayout176.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7.xml"/><Relationship Id="rId13" Type="http://schemas.openxmlformats.org/officeDocument/2006/relationships/theme" Target="../theme/theme17.xml"/><Relationship Id="rId3" Type="http://schemas.openxmlformats.org/officeDocument/2006/relationships/slideLayout" Target="../slideLayouts/slideLayout182.xml"/><Relationship Id="rId7" Type="http://schemas.openxmlformats.org/officeDocument/2006/relationships/slideLayout" Target="../slideLayouts/slideLayout186.xml"/><Relationship Id="rId12" Type="http://schemas.openxmlformats.org/officeDocument/2006/relationships/slideLayout" Target="../slideLayouts/slideLayout191.xml"/><Relationship Id="rId2" Type="http://schemas.openxmlformats.org/officeDocument/2006/relationships/slideLayout" Target="../slideLayouts/slideLayout181.xml"/><Relationship Id="rId1" Type="http://schemas.openxmlformats.org/officeDocument/2006/relationships/slideLayout" Target="../slideLayouts/slideLayout180.xml"/><Relationship Id="rId6" Type="http://schemas.openxmlformats.org/officeDocument/2006/relationships/slideLayout" Target="../slideLayouts/slideLayout185.xml"/><Relationship Id="rId11" Type="http://schemas.openxmlformats.org/officeDocument/2006/relationships/slideLayout" Target="../slideLayouts/slideLayout190.xml"/><Relationship Id="rId5" Type="http://schemas.openxmlformats.org/officeDocument/2006/relationships/slideLayout" Target="../slideLayouts/slideLayout184.xml"/><Relationship Id="rId10" Type="http://schemas.openxmlformats.org/officeDocument/2006/relationships/slideLayout" Target="../slideLayouts/slideLayout189.xml"/><Relationship Id="rId4" Type="http://schemas.openxmlformats.org/officeDocument/2006/relationships/slideLayout" Target="../slideLayouts/slideLayout183.xml"/><Relationship Id="rId9" Type="http://schemas.openxmlformats.org/officeDocument/2006/relationships/slideLayout" Target="../slideLayouts/slideLayout188.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9.xml"/><Relationship Id="rId13" Type="http://schemas.openxmlformats.org/officeDocument/2006/relationships/theme" Target="../theme/theme18.xml"/><Relationship Id="rId3" Type="http://schemas.openxmlformats.org/officeDocument/2006/relationships/slideLayout" Target="../slideLayouts/slideLayout194.xml"/><Relationship Id="rId7" Type="http://schemas.openxmlformats.org/officeDocument/2006/relationships/slideLayout" Target="../slideLayouts/slideLayout198.xml"/><Relationship Id="rId12" Type="http://schemas.openxmlformats.org/officeDocument/2006/relationships/slideLayout" Target="../slideLayouts/slideLayout203.xml"/><Relationship Id="rId2" Type="http://schemas.openxmlformats.org/officeDocument/2006/relationships/slideLayout" Target="../slideLayouts/slideLayout193.xml"/><Relationship Id="rId1" Type="http://schemas.openxmlformats.org/officeDocument/2006/relationships/slideLayout" Target="../slideLayouts/slideLayout192.xml"/><Relationship Id="rId6" Type="http://schemas.openxmlformats.org/officeDocument/2006/relationships/slideLayout" Target="../slideLayouts/slideLayout197.xml"/><Relationship Id="rId11" Type="http://schemas.openxmlformats.org/officeDocument/2006/relationships/slideLayout" Target="../slideLayouts/slideLayout202.xml"/><Relationship Id="rId5" Type="http://schemas.openxmlformats.org/officeDocument/2006/relationships/slideLayout" Target="../slideLayouts/slideLayout196.xml"/><Relationship Id="rId10" Type="http://schemas.openxmlformats.org/officeDocument/2006/relationships/slideLayout" Target="../slideLayouts/slideLayout201.xml"/><Relationship Id="rId4" Type="http://schemas.openxmlformats.org/officeDocument/2006/relationships/slideLayout" Target="../slideLayouts/slideLayout195.xml"/><Relationship Id="rId9" Type="http://schemas.openxmlformats.org/officeDocument/2006/relationships/slideLayout" Target="../slideLayouts/slideLayout200.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11.xml"/><Relationship Id="rId13" Type="http://schemas.openxmlformats.org/officeDocument/2006/relationships/theme" Target="../theme/theme19.xml"/><Relationship Id="rId3" Type="http://schemas.openxmlformats.org/officeDocument/2006/relationships/slideLayout" Target="../slideLayouts/slideLayout206.xml"/><Relationship Id="rId7" Type="http://schemas.openxmlformats.org/officeDocument/2006/relationships/slideLayout" Target="../slideLayouts/slideLayout210.xml"/><Relationship Id="rId12" Type="http://schemas.openxmlformats.org/officeDocument/2006/relationships/slideLayout" Target="../slideLayouts/slideLayout215.xml"/><Relationship Id="rId2" Type="http://schemas.openxmlformats.org/officeDocument/2006/relationships/slideLayout" Target="../slideLayouts/slideLayout205.xml"/><Relationship Id="rId1" Type="http://schemas.openxmlformats.org/officeDocument/2006/relationships/slideLayout" Target="../slideLayouts/slideLayout204.xml"/><Relationship Id="rId6" Type="http://schemas.openxmlformats.org/officeDocument/2006/relationships/slideLayout" Target="../slideLayouts/slideLayout209.xml"/><Relationship Id="rId11" Type="http://schemas.openxmlformats.org/officeDocument/2006/relationships/slideLayout" Target="../slideLayouts/slideLayout214.xml"/><Relationship Id="rId5" Type="http://schemas.openxmlformats.org/officeDocument/2006/relationships/slideLayout" Target="../slideLayouts/slideLayout208.xml"/><Relationship Id="rId10" Type="http://schemas.openxmlformats.org/officeDocument/2006/relationships/slideLayout" Target="../slideLayouts/slideLayout213.xml"/><Relationship Id="rId4" Type="http://schemas.openxmlformats.org/officeDocument/2006/relationships/slideLayout" Target="../slideLayouts/slideLayout207.xml"/><Relationship Id="rId9" Type="http://schemas.openxmlformats.org/officeDocument/2006/relationships/slideLayout" Target="../slideLayouts/slideLayout21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3.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3.jpe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pPr/>
              <a:t>11/5/2022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flipH="1">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defPPr>
              <a:defRPr lang="en-US"/>
            </a:defPPr>
            <a:lvl1pPr marL="0" algn="r"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A506016-A044-4CFB-8E98-66E32C01D886}" type="datetimeFigureOut">
              <a:rPr lang="en-US" smtClean="0"/>
              <a:pPr/>
              <a:t>11/5/2022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defPPr>
              <a:defRPr lang="en-US"/>
            </a:defPPr>
            <a:lvl1pPr marL="0" algn="l"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Straight Connector 6"/>
          <p:cNvSpPr>
            <a:spLocks noChangeShapeType="1"/>
          </p:cNvSpPr>
          <p:nvPr/>
        </p:nvSpPr>
        <p:spPr bwMode="auto">
          <a:xfrm flipH="1">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9" name="Straight Connector 8"/>
          <p:cNvSpPr>
            <a:spLocks noChangeShapeType="1"/>
          </p:cNvSpPr>
          <p:nvPr/>
        </p:nvSpPr>
        <p:spPr bwMode="auto">
          <a:xfrm flipH="1">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Straight Connector 10"/>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C074A0B-7054-4245-8E49-50F73E7EB6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flipH="1">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defPPr>
              <a:defRPr lang="en-US"/>
            </a:defPPr>
            <a:lvl1pPr marL="0" algn="r"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A506016-A044-4CFB-8E98-66E32C01D886}" type="datetimeFigureOut">
              <a:rPr lang="en-US" smtClean="0"/>
              <a:pPr/>
              <a:t>11/5/2022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defPPr>
              <a:defRPr lang="en-US"/>
            </a:defPPr>
            <a:lvl1pPr marL="0" algn="l"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Straight Connector 6"/>
          <p:cNvSpPr>
            <a:spLocks noChangeShapeType="1"/>
          </p:cNvSpPr>
          <p:nvPr/>
        </p:nvSpPr>
        <p:spPr bwMode="auto">
          <a:xfrm flipH="1">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9" name="Straight Connector 8"/>
          <p:cNvSpPr>
            <a:spLocks noChangeShapeType="1"/>
          </p:cNvSpPr>
          <p:nvPr/>
        </p:nvSpPr>
        <p:spPr bwMode="auto">
          <a:xfrm flipH="1">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Straight Connector 10"/>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C074A0B-7054-4245-8E49-50F73E7EB6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4294967295">
            <a:schemeClr val="l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defPPr>
              <a:defRPr lang="en-US"/>
            </a:defPPr>
            <a:lvl1pPr marL="0" algn="r"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1F3B30-B2C0-4475-95C7-D1AF96ABAAC7}" type="datetimeFigureOut">
              <a:rPr lang="en-US" smtClean="0"/>
              <a:pPr/>
              <a:t>11/5/2022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defPPr>
              <a:defRPr lang="en-US"/>
            </a:defPPr>
            <a:lvl1pPr marL="0" algn="ctr" defTabSz="914400" rtl="0" eaLnBrk="1" latinLnBrk="0" hangingPunct="1">
              <a:defRPr kumimoji="0" sz="1400" kern="1200">
                <a:solidFill>
                  <a:srgbClr val="FFFFFF"/>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EB8FC37-46DB-4807-BB4F-21EEFA15C9D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4294967295">
            <a:schemeClr val="l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defPPr>
              <a:defRPr lang="en-US"/>
            </a:defPPr>
            <a:lvl1pPr marL="0" algn="r"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1F3B30-B2C0-4475-95C7-D1AF96ABAAC7}" type="datetimeFigureOut">
              <a:rPr lang="en-US" smtClean="0"/>
              <a:pPr/>
              <a:t>11/5/2022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defPPr>
              <a:defRPr lang="en-US"/>
            </a:defPPr>
            <a:lvl1pPr marL="0" algn="ctr" defTabSz="914400" rtl="0" eaLnBrk="1" latinLnBrk="0" hangingPunct="1">
              <a:defRPr kumimoji="0" sz="1400" kern="1200">
                <a:solidFill>
                  <a:srgbClr val="FFFFFF"/>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EB8FC37-46DB-4807-BB4F-21EEFA15C9D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flipH="1">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defPPr>
              <a:defRPr lang="en-US"/>
            </a:defPPr>
            <a:lvl1pPr marL="0" algn="r"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5DEC90-4FA2-4024-A7EC-370BD0E2CA9C}" type="datetimeFigureOut">
              <a:rPr lang="en-US" smtClean="0"/>
              <a:pPr/>
              <a:t>11/5/2022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defPPr>
              <a:defRPr lang="en-US"/>
            </a:defPPr>
            <a:lvl1pPr marL="0" algn="l"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Straight Connector 6"/>
          <p:cNvSpPr>
            <a:spLocks noChangeShapeType="1"/>
          </p:cNvSpPr>
          <p:nvPr/>
        </p:nvSpPr>
        <p:spPr bwMode="auto">
          <a:xfrm flipH="1">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9" name="Straight Connector 8"/>
          <p:cNvSpPr>
            <a:spLocks noChangeShapeType="1"/>
          </p:cNvSpPr>
          <p:nvPr/>
        </p:nvSpPr>
        <p:spPr bwMode="auto">
          <a:xfrm flipH="1">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Straight Connector 10"/>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A9F87-6E98-4E1B-A605-F244D963052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flipH="1">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defPPr>
              <a:defRPr lang="en-US"/>
            </a:defPPr>
            <a:lvl1pPr marL="0" algn="r"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5DEC90-4FA2-4024-A7EC-370BD0E2CA9C}" type="datetimeFigureOut">
              <a:rPr lang="en-US" smtClean="0"/>
              <a:pPr/>
              <a:t>11/5/2022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defPPr>
              <a:defRPr lang="en-US"/>
            </a:defPPr>
            <a:lvl1pPr marL="0" algn="l"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Straight Connector 6"/>
          <p:cNvSpPr>
            <a:spLocks noChangeShapeType="1"/>
          </p:cNvSpPr>
          <p:nvPr/>
        </p:nvSpPr>
        <p:spPr bwMode="auto">
          <a:xfrm flipH="1">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9" name="Straight Connector 8"/>
          <p:cNvSpPr>
            <a:spLocks noChangeShapeType="1"/>
          </p:cNvSpPr>
          <p:nvPr/>
        </p:nvSpPr>
        <p:spPr bwMode="auto">
          <a:xfrm flipH="1">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Straight Connector 10"/>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A9F87-6E98-4E1B-A605-F244D963052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Lst>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flipH="1">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defPPr>
              <a:defRPr lang="en-US"/>
            </a:defPPr>
            <a:lvl1pPr marL="0" algn="r"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5DEC90-4FA2-4024-A7EC-370BD0E2CA9C}" type="datetimeFigureOut">
              <a:rPr lang="en-US" smtClean="0"/>
              <a:pPr/>
              <a:t>11/5/2022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defPPr>
              <a:defRPr lang="en-US"/>
            </a:defPPr>
            <a:lvl1pPr marL="0" algn="l"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Straight Connector 6"/>
          <p:cNvSpPr>
            <a:spLocks noChangeShapeType="1"/>
          </p:cNvSpPr>
          <p:nvPr/>
        </p:nvSpPr>
        <p:spPr bwMode="auto">
          <a:xfrm flipH="1">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9" name="Straight Connector 8"/>
          <p:cNvSpPr>
            <a:spLocks noChangeShapeType="1"/>
          </p:cNvSpPr>
          <p:nvPr/>
        </p:nvSpPr>
        <p:spPr bwMode="auto">
          <a:xfrm flipH="1">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Straight Connector 10"/>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A9F87-6E98-4E1B-A605-F244D963052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Lst>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flipH="1">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defPPr>
              <a:defRPr lang="en-US"/>
            </a:defPPr>
            <a:lvl1pPr marL="0" algn="r"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5DEC90-4FA2-4024-A7EC-370BD0E2CA9C}" type="datetimeFigureOut">
              <a:rPr lang="en-US" smtClean="0"/>
              <a:pPr/>
              <a:t>11/5/2022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defPPr>
              <a:defRPr lang="en-US"/>
            </a:defPPr>
            <a:lvl1pPr marL="0" algn="l"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Straight Connector 6"/>
          <p:cNvSpPr>
            <a:spLocks noChangeShapeType="1"/>
          </p:cNvSpPr>
          <p:nvPr/>
        </p:nvSpPr>
        <p:spPr bwMode="auto">
          <a:xfrm flipH="1">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9" name="Straight Connector 8"/>
          <p:cNvSpPr>
            <a:spLocks noChangeShapeType="1"/>
          </p:cNvSpPr>
          <p:nvPr/>
        </p:nvSpPr>
        <p:spPr bwMode="auto">
          <a:xfrm flipH="1">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Straight Connector 10"/>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A9F87-6E98-4E1B-A605-F244D963052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Lst>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flipH="1">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defPPr>
              <a:defRPr lang="en-US"/>
            </a:defPPr>
            <a:lvl1pPr marL="0" algn="r"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5DEC90-4FA2-4024-A7EC-370BD0E2CA9C}" type="datetimeFigureOut">
              <a:rPr lang="en-US" smtClean="0"/>
              <a:pPr/>
              <a:t>11/5/2022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defPPr>
              <a:defRPr lang="en-US"/>
            </a:defPPr>
            <a:lvl1pPr marL="0" algn="l"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Straight Connector 6"/>
          <p:cNvSpPr>
            <a:spLocks noChangeShapeType="1"/>
          </p:cNvSpPr>
          <p:nvPr/>
        </p:nvSpPr>
        <p:spPr bwMode="auto">
          <a:xfrm flipH="1">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9" name="Straight Connector 8"/>
          <p:cNvSpPr>
            <a:spLocks noChangeShapeType="1"/>
          </p:cNvSpPr>
          <p:nvPr/>
        </p:nvSpPr>
        <p:spPr bwMode="auto">
          <a:xfrm flipH="1">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Straight Connector 10"/>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A9F87-6E98-4E1B-A605-F244D963052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Lst>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flipH="1">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defPPr>
              <a:defRPr lang="en-US"/>
            </a:defPPr>
            <a:lvl1pPr marL="0" algn="r"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5DEC90-4FA2-4024-A7EC-370BD0E2CA9C}" type="datetimeFigureOut">
              <a:rPr lang="en-US" smtClean="0"/>
              <a:pPr/>
              <a:t>11/5/2022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defPPr>
              <a:defRPr lang="en-US"/>
            </a:defPPr>
            <a:lvl1pPr marL="0" algn="l"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Straight Connector 6"/>
          <p:cNvSpPr>
            <a:spLocks noChangeShapeType="1"/>
          </p:cNvSpPr>
          <p:nvPr/>
        </p:nvSpPr>
        <p:spPr bwMode="auto">
          <a:xfrm flipH="1">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9" name="Straight Connector 8"/>
          <p:cNvSpPr>
            <a:spLocks noChangeShapeType="1"/>
          </p:cNvSpPr>
          <p:nvPr/>
        </p:nvSpPr>
        <p:spPr bwMode="auto">
          <a:xfrm flipH="1">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Straight Connector 10"/>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A9F87-6E98-4E1B-A605-F244D963052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Lst>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4294967295">
            <a:schemeClr val="l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defPPr>
              <a:defRPr lang="en-US"/>
            </a:defPPr>
            <a:lvl1pPr marL="0" algn="r"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53BD5CA-3C64-4CC6-A51C-152821F11AE3}" type="datetimeFigureOut">
              <a:rPr lang="en-US" smtClean="0"/>
              <a:pPr/>
              <a:t>11/5/2022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defPPr>
              <a:defRPr lang="en-US"/>
            </a:defPPr>
            <a:lvl1pPr marL="0" algn="ctr" defTabSz="914400" rtl="0" eaLnBrk="1" latinLnBrk="0" hangingPunct="1">
              <a:defRPr kumimoji="0" sz="1400" kern="1200">
                <a:solidFill>
                  <a:srgbClr val="FFFFFF"/>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AE45D3-DEE0-4701-B1C5-82167073667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4294967295">
            <a:schemeClr val="l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defPPr>
              <a:defRPr lang="en-US"/>
            </a:defPPr>
            <a:lvl1pPr marL="0" algn="r"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53BD5CA-3C64-4CC6-A51C-152821F11AE3}" type="datetimeFigureOut">
              <a:rPr lang="en-US" smtClean="0"/>
              <a:pPr/>
              <a:t>11/5/2022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defPPr>
              <a:defRPr lang="en-US"/>
            </a:defPPr>
            <a:lvl1pPr marL="0" algn="ctr" defTabSz="914400" rtl="0" eaLnBrk="1" latinLnBrk="0" hangingPunct="1">
              <a:defRPr kumimoji="0" sz="1400" kern="1200">
                <a:solidFill>
                  <a:srgbClr val="FFFFFF"/>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AE45D3-DEE0-4701-B1C5-82167073667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flipH="1">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defPPr>
              <a:defRPr lang="en-US"/>
            </a:defPPr>
            <a:lvl1pPr marL="0" algn="r"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A506016-A044-4CFB-8E98-66E32C01D886}" type="datetimeFigureOut">
              <a:rPr lang="en-US" smtClean="0"/>
              <a:pPr/>
              <a:t>11/5/2022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defPPr>
              <a:defRPr lang="en-US"/>
            </a:defPPr>
            <a:lvl1pPr marL="0" algn="l"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Straight Connector 6"/>
          <p:cNvSpPr>
            <a:spLocks noChangeShapeType="1"/>
          </p:cNvSpPr>
          <p:nvPr/>
        </p:nvSpPr>
        <p:spPr bwMode="auto">
          <a:xfrm flipH="1">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9" name="Straight Connector 8"/>
          <p:cNvSpPr>
            <a:spLocks noChangeShapeType="1"/>
          </p:cNvSpPr>
          <p:nvPr/>
        </p:nvSpPr>
        <p:spPr bwMode="auto">
          <a:xfrm flipH="1">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Straight Connector 10"/>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C074A0B-7054-4245-8E49-50F73E7EB6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flipH="1">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defPPr>
              <a:defRPr lang="en-US"/>
            </a:defPPr>
            <a:lvl1pPr marL="0" algn="r"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A506016-A044-4CFB-8E98-66E32C01D886}" type="datetimeFigureOut">
              <a:rPr lang="en-US" smtClean="0"/>
              <a:pPr/>
              <a:t>11/5/2022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defPPr>
              <a:defRPr lang="en-US"/>
            </a:defPPr>
            <a:lvl1pPr marL="0" algn="l"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Straight Connector 6"/>
          <p:cNvSpPr>
            <a:spLocks noChangeShapeType="1"/>
          </p:cNvSpPr>
          <p:nvPr/>
        </p:nvSpPr>
        <p:spPr bwMode="auto">
          <a:xfrm flipH="1">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9" name="Straight Connector 8"/>
          <p:cNvSpPr>
            <a:spLocks noChangeShapeType="1"/>
          </p:cNvSpPr>
          <p:nvPr/>
        </p:nvSpPr>
        <p:spPr bwMode="auto">
          <a:xfrm flipH="1">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1" name="Straight Connector 10"/>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C074A0B-7054-4245-8E49-50F73E7EB6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4294967295">
            <a:schemeClr val="l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defPPr>
              <a:defRPr lang="en-US"/>
            </a:defPPr>
            <a:lvl1pPr marL="0" algn="r"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1F3B30-B2C0-4475-95C7-D1AF96ABAAC7}" type="datetimeFigureOut">
              <a:rPr lang="en-US" smtClean="0"/>
              <a:pPr/>
              <a:t>11/5/2022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defPPr>
              <a:defRPr lang="en-US"/>
            </a:defPPr>
            <a:lvl1pPr marL="0" algn="ctr" defTabSz="914400" rtl="0" eaLnBrk="1" latinLnBrk="0" hangingPunct="1">
              <a:defRPr kumimoji="0" sz="1400" kern="1200">
                <a:solidFill>
                  <a:srgbClr val="FFFFFF"/>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EB8FC37-46DB-4807-BB4F-21EEFA15C9D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4294967295">
            <a:schemeClr val="lt1"/>
          </a:fillRef>
          <a:effectRef idx="1">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defPPr>
              <a:defRPr lang="en-US"/>
            </a:defPPr>
            <a:lvl1pPr marL="0" algn="r"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1F3B30-B2C0-4475-95C7-D1AF96ABAAC7}" type="datetimeFigureOut">
              <a:rPr lang="en-US" smtClean="0"/>
              <a:pPr/>
              <a:t>11/5/2022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defPPr>
              <a:defRPr lang="en-US"/>
            </a:defPPr>
            <a:lvl1pPr marL="0" algn="ctr" defTabSz="914400" rtl="0" eaLnBrk="1" latinLnBrk="0" hangingPunct="1">
              <a:defRPr kumimoji="0" sz="1400" kern="1200">
                <a:solidFill>
                  <a:srgbClr val="FFFFFF"/>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EB8FC37-46DB-4807-BB4F-21EEFA15C9D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2"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4" name="Right Triangle 13"/>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defPPr>
              <a:defRPr lang="en-US"/>
            </a:defPPr>
            <a:lvl1pPr marL="0" algn="l"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352F78-12FC-486F-A50C-210AF54B8CD8}" type="datetimeFigureOut">
              <a:rPr lang="en-US" smtClean="0"/>
              <a:pPr/>
              <a:t>11/5/2022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defPPr>
              <a:defRPr lang="en-US"/>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E3B8B8-CF82-474F-A737-A42D5B0E7C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6032" algn="l" rtl="0" eaLnBrk="1" latinLnBrk="0" hangingPunct="1">
        <a:spcBef>
          <a:spcPts val="400"/>
        </a:spcBef>
        <a:spcAft>
          <a:spcPct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Tx/>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2"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4" name="Right Triangle 13"/>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defPPr>
              <a:defRPr lang="en-US"/>
            </a:defPPr>
            <a:lvl1pPr marL="0" algn="l"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352F78-12FC-486F-A50C-210AF54B8CD8}" type="datetimeFigureOut">
              <a:rPr lang="en-US" smtClean="0"/>
              <a:pPr/>
              <a:t>11/5/2022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defPPr>
              <a:defRPr lang="en-US"/>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E3B8B8-CF82-474F-A737-A42D5B0E7C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6032" algn="l" rtl="0" eaLnBrk="1" latinLnBrk="0" hangingPunct="1">
        <a:spcBef>
          <a:spcPts val="400"/>
        </a:spcBef>
        <a:spcAft>
          <a:spcPct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Tx/>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1.xml"/></Relationships>
</file>

<file path=ppt/slides/_rels/slide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83.xml"/></Relationships>
</file>

<file path=ppt/slides/_rels/slide5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8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0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07.xml"/></Relationships>
</file>

<file path=ppt/slides/_rels/slide6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07.xml"/></Relationships>
</file>

<file path=ppt/slides/_rels/slide6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07.xml"/></Relationships>
</file>

<file path=ppt/slides/_rels/slide6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0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smtClean="0"/>
              <a:t>Precursors to link building</a:t>
            </a:r>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Why Should You Build Links for Your Website</a:t>
            </a:r>
            <a:endParaRPr lang="en-US" b="1"/>
          </a:p>
        </p:txBody>
      </p:sp>
      <p:sp>
        <p:nvSpPr>
          <p:cNvPr id="3" name="Content Placeholder 2"/>
          <p:cNvSpPr>
            <a:spLocks noGrp="1"/>
          </p:cNvSpPr>
          <p:nvPr>
            <p:ph sz="quarter" idx="1"/>
          </p:nvPr>
        </p:nvSpPr>
        <p:spPr/>
        <p:txBody>
          <a:bodyPr/>
          <a:lstStyle/>
          <a:p>
            <a:r>
              <a:rPr lang="en-US" smtClean="0"/>
              <a:t>Organize Your Website’s Content</a:t>
            </a:r>
          </a:p>
          <a:p>
            <a:r>
              <a:rPr lang="en-US" smtClean="0"/>
              <a:t>Improve User Experience</a:t>
            </a:r>
          </a:p>
          <a:p>
            <a:r>
              <a:rPr lang="en-US" smtClean="0"/>
              <a:t>Boost Search Rankings</a:t>
            </a:r>
          </a:p>
          <a:p>
            <a:r>
              <a:rPr lang="en-US" smtClean="0"/>
              <a:t>Build Your Online Reputation</a:t>
            </a:r>
          </a:p>
          <a:p>
            <a:r>
              <a:rPr lang="en-US" smtClean="0"/>
              <a:t>Scalability</a:t>
            </a:r>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Proving Your Link Building Strategy ROI</a:t>
            </a:r>
            <a:r>
              <a:rPr lang="en-US" smtClean="0"/>
              <a:t/>
            </a:r>
            <a:br>
              <a:rPr lang="en-US" smtClean="0"/>
            </a:br>
            <a:endParaRPr lang="en-US"/>
          </a:p>
        </p:txBody>
      </p:sp>
      <p:sp>
        <p:nvSpPr>
          <p:cNvPr id="3" name="Content Placeholder 2"/>
          <p:cNvSpPr>
            <a:spLocks noGrp="1"/>
          </p:cNvSpPr>
          <p:nvPr>
            <p:ph sz="quarter" idx="1"/>
          </p:nvPr>
        </p:nvSpPr>
        <p:spPr/>
        <p:txBody>
          <a:bodyPr>
            <a:normAutofit/>
          </a:bodyPr>
          <a:lstStyle/>
          <a:p>
            <a:pPr algn="just"/>
            <a:r>
              <a:rPr lang="en-US" sz="2800" smtClean="0"/>
              <a:t>Although link building does provide your business with a host of benefits, it can still be tough to</a:t>
            </a:r>
          </a:p>
          <a:p>
            <a:pPr algn="just"/>
            <a:r>
              <a:rPr lang="en-US" sz="2800" smtClean="0"/>
              <a:t>get your boss to buy into this. That’s because it can be challenging to calculate and track its ROI.</a:t>
            </a:r>
          </a:p>
          <a:p>
            <a:pPr algn="just"/>
            <a:r>
              <a:rPr lang="en-US" sz="2800" smtClean="0"/>
              <a:t>• There’s no particular metric that clearly shows the direct effects link building has on your</a:t>
            </a:r>
          </a:p>
          <a:p>
            <a:pPr algn="just"/>
            <a:r>
              <a:rPr lang="en-US" sz="2800" smtClean="0"/>
              <a:t>business’ bottom line, for starters.</a:t>
            </a:r>
            <a:endParaRPr lang="en-US" sz="280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How To Build Quality Links With Content Marketing</a:t>
            </a:r>
            <a:endParaRPr lang="en-US" b="1"/>
          </a:p>
        </p:txBody>
      </p:sp>
      <p:sp>
        <p:nvSpPr>
          <p:cNvPr id="3" name="Content Placeholder 2"/>
          <p:cNvSpPr>
            <a:spLocks noGrp="1"/>
          </p:cNvSpPr>
          <p:nvPr>
            <p:ph sz="quarter" idx="1"/>
          </p:nvPr>
        </p:nvSpPr>
        <p:spPr/>
        <p:txBody>
          <a:bodyPr>
            <a:normAutofit/>
          </a:bodyPr>
          <a:lstStyle/>
          <a:p>
            <a:r>
              <a:rPr lang="en-US" sz="2800" smtClean="0"/>
              <a:t>List Posts</a:t>
            </a:r>
          </a:p>
          <a:p>
            <a:r>
              <a:rPr lang="en-US" sz="2800" err="1" smtClean="0"/>
              <a:t>Infographics</a:t>
            </a:r>
            <a:endParaRPr lang="en-US" sz="2800" smtClean="0"/>
          </a:p>
          <a:p>
            <a:r>
              <a:rPr lang="en-US" sz="2800" smtClean="0"/>
              <a:t>Original Research and Data</a:t>
            </a:r>
          </a:p>
          <a:p>
            <a:r>
              <a:rPr lang="en-US" sz="2800" smtClean="0"/>
              <a:t>In-Depth Guides</a:t>
            </a:r>
            <a:endParaRPr lang="en-US" sz="280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smtClean="0"/>
              <a:t>Becoming a resource</a:t>
            </a:r>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a:p>
        </p:txBody>
      </p:sp>
      <p:sp>
        <p:nvSpPr>
          <p:cNvPr id="3" name="Content Placeholder 2"/>
          <p:cNvSpPr>
            <a:spLocks noGrp="1"/>
          </p:cNvSpPr>
          <p:nvPr>
            <p:ph sz="quarter" idx="1"/>
          </p:nvPr>
        </p:nvSpPr>
        <p:spPr/>
        <p:txBody>
          <a:bodyPr>
            <a:normAutofit/>
          </a:bodyPr>
          <a:lstStyle/>
          <a:p>
            <a:pPr algn="just"/>
            <a:r>
              <a:rPr lang="en-US" smtClean="0"/>
              <a:t>Having the right set of software tools to manage data insights, content and digital marketing is essential! Without the right ones, you won't be able to create a strategy which reaches target customers and follower them through the customer journey</a:t>
            </a:r>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The digital tools we recommend will be categorized into our essential toolkits:</a:t>
            </a:r>
            <a:endParaRPr lang="en-US" b="1"/>
          </a:p>
        </p:txBody>
      </p:sp>
      <p:sp>
        <p:nvSpPr>
          <p:cNvPr id="3" name="Content Placeholder 2"/>
          <p:cNvSpPr>
            <a:spLocks noGrp="1"/>
          </p:cNvSpPr>
          <p:nvPr>
            <p:ph sz="quarter" idx="1"/>
          </p:nvPr>
        </p:nvSpPr>
        <p:spPr/>
        <p:txBody>
          <a:bodyPr/>
          <a:lstStyle/>
          <a:p>
            <a:r>
              <a:rPr lang="en-US" smtClean="0"/>
              <a:t>Search Engine Optimization: Organic search</a:t>
            </a:r>
          </a:p>
          <a:p>
            <a:r>
              <a:rPr lang="en-US" smtClean="0"/>
              <a:t> Paid Search: AdWords</a:t>
            </a:r>
          </a:p>
          <a:p>
            <a:r>
              <a:rPr lang="en-US" smtClean="0"/>
              <a:t>Analytics</a:t>
            </a:r>
          </a:p>
          <a:p>
            <a:r>
              <a:rPr lang="en-US" smtClean="0"/>
              <a:t> Social Media Marketing (PR and influencer)</a:t>
            </a:r>
          </a:p>
          <a:p>
            <a:r>
              <a:rPr lang="en-US" smtClean="0"/>
              <a:t> Email Marketing / Marketing Automation</a:t>
            </a:r>
          </a:p>
          <a:p>
            <a:r>
              <a:rPr lang="en-US" smtClean="0"/>
              <a:t>Content Marketing</a:t>
            </a:r>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Search Engine Optimization: Organic search</a:t>
            </a:r>
            <a:endParaRPr lang="en-US" b="1"/>
          </a:p>
        </p:txBody>
      </p:sp>
      <p:sp>
        <p:nvSpPr>
          <p:cNvPr id="3" name="Content Placeholder 2"/>
          <p:cNvSpPr>
            <a:spLocks noGrp="1"/>
          </p:cNvSpPr>
          <p:nvPr>
            <p:ph sz="quarter" idx="1"/>
          </p:nvPr>
        </p:nvSpPr>
        <p:spPr/>
        <p:txBody>
          <a:bodyPr>
            <a:normAutofit/>
          </a:bodyPr>
          <a:lstStyle/>
          <a:p>
            <a:pPr algn="just"/>
            <a:r>
              <a:rPr lang="en-US" sz="2800" smtClean="0"/>
              <a:t>There are many free and paid premium tools available to help improve and guide your SEO tasks.</a:t>
            </a:r>
          </a:p>
          <a:p>
            <a:pPr algn="just"/>
            <a:r>
              <a:rPr lang="en-US" sz="2800" smtClean="0"/>
              <a:t>It's vital to consider both on-page and off-page SEO techniques</a:t>
            </a:r>
          </a:p>
          <a:p>
            <a:pPr lvl="1" algn="just"/>
            <a:r>
              <a:rPr lang="en-US" smtClean="0"/>
              <a:t>Audience insights (which is covered later)</a:t>
            </a:r>
          </a:p>
          <a:p>
            <a:pPr lvl="1" algn="just"/>
            <a:r>
              <a:rPr lang="en-US" smtClean="0"/>
              <a:t> Analytical tools (which is covered later)</a:t>
            </a:r>
          </a:p>
          <a:p>
            <a:pPr lvl="1" algn="just"/>
            <a:r>
              <a:rPr lang="en-US" smtClean="0"/>
              <a:t>Keyword analysis</a:t>
            </a:r>
          </a:p>
          <a:p>
            <a:pPr lvl="1" algn="just"/>
            <a:r>
              <a:rPr lang="en-US" smtClean="0"/>
              <a:t>Rank checking</a:t>
            </a:r>
          </a:p>
          <a:p>
            <a:pPr lvl="1" algn="just"/>
            <a:r>
              <a:rPr lang="en-US" smtClean="0"/>
              <a:t>Site crawling</a:t>
            </a:r>
          </a:p>
          <a:p>
            <a:pPr lvl="1" algn="just"/>
            <a:r>
              <a:rPr lang="en-US" err="1" smtClean="0"/>
              <a:t>Backlink analysis</a:t>
            </a:r>
            <a:endParaRPr lang="en-US" smtClean="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Keyword analysis</a:t>
            </a:r>
            <a:endParaRPr lang="en-US"/>
          </a:p>
        </p:txBody>
      </p:sp>
      <p:sp>
        <p:nvSpPr>
          <p:cNvPr id="3" name="Content Placeholder 2"/>
          <p:cNvSpPr>
            <a:spLocks noGrp="1"/>
          </p:cNvSpPr>
          <p:nvPr>
            <p:ph sz="quarter" idx="1"/>
          </p:nvPr>
        </p:nvSpPr>
        <p:spPr/>
        <p:txBody>
          <a:bodyPr/>
          <a:lstStyle/>
          <a:p>
            <a:r>
              <a:rPr lang="en-US" smtClean="0"/>
              <a:t>1. Google Keyword Planner</a:t>
            </a:r>
          </a:p>
          <a:p>
            <a:r>
              <a:rPr lang="en-US" smtClean="0"/>
              <a:t>2. Google Trends </a:t>
            </a:r>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Rank checking</a:t>
            </a:r>
            <a:endParaRPr lang="en-US"/>
          </a:p>
        </p:txBody>
      </p:sp>
      <p:sp>
        <p:nvSpPr>
          <p:cNvPr id="3" name="Content Placeholder 2"/>
          <p:cNvSpPr>
            <a:spLocks noGrp="1"/>
          </p:cNvSpPr>
          <p:nvPr>
            <p:ph sz="quarter" idx="1"/>
          </p:nvPr>
        </p:nvSpPr>
        <p:spPr/>
        <p:txBody>
          <a:bodyPr/>
          <a:lstStyle/>
          <a:p>
            <a:r>
              <a:rPr lang="en-US" smtClean="0"/>
              <a:t>Google Search Console</a:t>
            </a:r>
          </a:p>
          <a:p>
            <a:r>
              <a:rPr lang="en-US" err="1" smtClean="0"/>
              <a:t>Moz Pro Rank Tracker</a:t>
            </a:r>
          </a:p>
          <a:p>
            <a:pPr>
              <a:buNone/>
            </a:pPr>
            <a:endParaRPr lang="en-US" smtClean="0"/>
          </a:p>
          <a:p>
            <a:pPr>
              <a:buNone/>
            </a:pPr>
            <a:r>
              <a:rPr lang="en-US" b="1" smtClean="0"/>
              <a:t>Site crawling</a:t>
            </a:r>
          </a:p>
          <a:p>
            <a:pPr>
              <a:buNone/>
            </a:pPr>
            <a:r>
              <a:rPr lang="en-US" err="1" smtClean="0"/>
              <a:t>Screamingfrog </a:t>
            </a: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Backlink analysis</a:t>
            </a:r>
            <a:endParaRPr lang="en-US"/>
          </a:p>
        </p:txBody>
      </p:sp>
      <p:sp>
        <p:nvSpPr>
          <p:cNvPr id="3" name="Content Placeholder 2"/>
          <p:cNvSpPr>
            <a:spLocks noGrp="1"/>
          </p:cNvSpPr>
          <p:nvPr>
            <p:ph sz="quarter" idx="1"/>
          </p:nvPr>
        </p:nvSpPr>
        <p:spPr/>
        <p:txBody>
          <a:bodyPr/>
          <a:lstStyle/>
          <a:p>
            <a:r>
              <a:rPr lang="en-US" err="1" smtClean="0"/>
              <a:t>Buzzsumo </a:t>
            </a:r>
            <a:endParaRPr lang="en-US" smtClean="0"/>
          </a:p>
          <a:p>
            <a:r>
              <a:rPr lang="en-US" smtClean="0"/>
              <a:t>Majestic Backlink History Checker</a:t>
            </a:r>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7772400" cy="1143000"/>
          </a:xfrm>
        </p:spPr>
        <p:txBody>
          <a:bodyPr>
            <a:normAutofit fontScale="90000"/>
          </a:bodyPr>
          <a:lstStyle/>
          <a:p>
            <a:r>
              <a:rPr lang="en-US" b="1" u="sng" smtClean="0"/>
              <a:t/>
            </a:r>
            <a:br>
              <a:rPr lang="en-US" b="1" u="sng" smtClean="0"/>
            </a:br>
            <a:r>
              <a:rPr lang="en-US" b="1" u="sng" smtClean="0"/>
              <a:t/>
            </a:r>
            <a:br>
              <a:rPr lang="en-US" b="1" u="sng" smtClean="0"/>
            </a:br>
            <a:r>
              <a:rPr lang="en-US" b="1" u="sng" smtClean="0"/>
              <a:t/>
            </a:r>
            <a:br>
              <a:rPr lang="en-US" b="1" u="sng" smtClean="0"/>
            </a:br>
            <a:r>
              <a:rPr lang="en-US" b="1" u="sng" smtClean="0"/>
              <a:t/>
            </a:r>
            <a:br>
              <a:rPr lang="en-US" b="1" u="sng" smtClean="0"/>
            </a:br>
            <a:r>
              <a:rPr lang="en-US" b="1" u="sng" smtClean="0"/>
              <a:t/>
            </a:r>
            <a:br>
              <a:rPr lang="en-US" b="1" u="sng" smtClean="0"/>
            </a:br>
            <a:r>
              <a:rPr lang="en-US" b="1" i="1" smtClean="0"/>
              <a:t>What is Link Building &amp; Why is It Important?</a:t>
            </a:r>
            <a:r>
              <a:rPr lang="en-US" smtClean="0"/>
              <a:t/>
            </a:r>
            <a:br>
              <a:rPr lang="en-US" smtClean="0"/>
            </a:br>
            <a:endParaRPr lang="en-US"/>
          </a:p>
        </p:txBody>
      </p:sp>
      <p:sp>
        <p:nvSpPr>
          <p:cNvPr id="3" name="Content Placeholder 2"/>
          <p:cNvSpPr>
            <a:spLocks noGrp="1"/>
          </p:cNvSpPr>
          <p:nvPr>
            <p:ph sz="quarter" idx="1"/>
          </p:nvPr>
        </p:nvSpPr>
        <p:spPr/>
        <p:txBody>
          <a:bodyPr/>
          <a:lstStyle/>
          <a:p>
            <a:pPr algn="just"/>
            <a:r>
              <a:rPr lang="en-US" sz="3200" smtClean="0"/>
              <a:t>Link building is the process of acquiring hyperlinks from other websites to your own. A hyperlink (usually just called a link) is a way for users to navigate between pages on the internet. </a:t>
            </a:r>
          </a:p>
          <a:p>
            <a:pPr algn="just"/>
            <a:r>
              <a:rPr lang="en-US" sz="3200" smtClean="0"/>
              <a:t>Search engines use links to crawl the web; they will crawl the links between the individual pages on your website, and they will crawl the links between entire websites.</a:t>
            </a:r>
          </a:p>
          <a:p>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Analytics</a:t>
            </a:r>
            <a:endParaRPr lang="en-US"/>
          </a:p>
        </p:txBody>
      </p:sp>
      <p:sp>
        <p:nvSpPr>
          <p:cNvPr id="3" name="Content Placeholder 2"/>
          <p:cNvSpPr>
            <a:spLocks noGrp="1"/>
          </p:cNvSpPr>
          <p:nvPr>
            <p:ph sz="quarter" idx="1"/>
          </p:nvPr>
        </p:nvSpPr>
        <p:spPr/>
        <p:txBody>
          <a:bodyPr/>
          <a:lstStyle/>
          <a:p>
            <a:r>
              <a:rPr lang="en-US" smtClean="0"/>
              <a:t>Google Analytics</a:t>
            </a:r>
          </a:p>
          <a:p>
            <a:endParaRPr lang="en-US" smtClean="0"/>
          </a:p>
          <a:p>
            <a:pPr>
              <a:buNone/>
            </a:pPr>
            <a:r>
              <a:rPr lang="en-US" b="1" smtClean="0"/>
              <a:t>Social Media Publishing</a:t>
            </a:r>
          </a:p>
          <a:p>
            <a:pPr>
              <a:buFont typeface="Wingdings" pitchFamily="2" charset="2"/>
              <a:buChar char="§"/>
            </a:pPr>
            <a:r>
              <a:rPr lang="en-US" smtClean="0"/>
              <a:t>Buffer</a:t>
            </a:r>
          </a:p>
          <a:p>
            <a:pPr>
              <a:buFont typeface="Wingdings" pitchFamily="2" charset="2"/>
              <a:buChar char="§"/>
            </a:pPr>
            <a:r>
              <a:rPr lang="en-US" smtClean="0"/>
              <a:t>IFTTT </a:t>
            </a:r>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Content marketing management</a:t>
            </a:r>
            <a:endParaRPr lang="en-US"/>
          </a:p>
        </p:txBody>
      </p:sp>
      <p:sp>
        <p:nvSpPr>
          <p:cNvPr id="3" name="Content Placeholder 2"/>
          <p:cNvSpPr>
            <a:spLocks noGrp="1"/>
          </p:cNvSpPr>
          <p:nvPr>
            <p:ph sz="quarter" idx="1"/>
          </p:nvPr>
        </p:nvSpPr>
        <p:spPr/>
        <p:txBody>
          <a:bodyPr/>
          <a:lstStyle/>
          <a:p>
            <a:r>
              <a:rPr lang="en-US" err="1" smtClean="0"/>
              <a:t>WordPress</a:t>
            </a:r>
            <a:endParaRPr lang="en-US" smtClean="0"/>
          </a:p>
          <a:p>
            <a:r>
              <a:rPr lang="en-US" smtClean="0"/>
              <a:t>Smartling</a:t>
            </a:r>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mtClean="0">
                <a:solidFill>
                  <a:schemeClr val="tx1"/>
                </a:solidFill>
              </a:rPr>
              <a:t>Analyzing your competition</a:t>
            </a:r>
            <a:endParaRPr lang="en-US">
              <a:solidFill>
                <a:schemeClr val="tx1"/>
              </a:solidFill>
            </a:endParaRPr>
          </a:p>
        </p:txBody>
      </p:sp>
      <p:sp>
        <p:nvSpPr>
          <p:cNvPr id="3" name="Subtitle 2"/>
          <p:cNvSpPr>
            <a:spLocks noGrp="1"/>
          </p:cNvSpPr>
          <p:nvPr>
            <p:ph type="subTitle" idx="1"/>
          </p:nvPr>
        </p:nvSpPr>
        <p:spPr/>
        <p:txBody>
          <a:bodyPr/>
          <a:lstStyle/>
          <a:p>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latin typeface="Bahnschrift Condensed" pitchFamily="34" charset="0"/>
              </a:rPr>
              <a:t>A competitive analysis is a strategy that involves researching major competitors to gain insight into their products, sales, and marketing tactics. </a:t>
            </a:r>
          </a:p>
          <a:p>
            <a:r>
              <a:rPr lang="en-US" smtClean="0">
                <a:latin typeface="Bahnschrift Condensed" pitchFamily="34" charset="0"/>
              </a:rPr>
              <a:t>Implementing stronger business strategies, warding off competitors, and capturing market share are just a few benefits of conducting a competitive market analysis</a:t>
            </a:r>
            <a:r>
              <a:rPr lang="en-US" b="1" smtClean="0">
                <a:latin typeface="Arial Rounded MT Bold" pitchFamily="34" charset="0"/>
              </a:rPr>
              <a:t>.</a:t>
            </a:r>
            <a:endParaRPr lang="en-US" b="1">
              <a:latin typeface="Arial Rounded MT Bold" pitchFamily="34" charset="0"/>
            </a:endParaRPr>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smtClean="0"/>
          </a:p>
          <a:p>
            <a:r>
              <a:rPr lang="en-US" smtClean="0"/>
              <a:t>• Direct</a:t>
            </a:r>
          </a:p>
          <a:p>
            <a:r>
              <a:rPr lang="en-US" smtClean="0"/>
              <a:t>• Indirect</a:t>
            </a:r>
          </a:p>
          <a:p>
            <a:r>
              <a:rPr lang="en-US" smtClean="0"/>
              <a:t>• Potential New Entrants</a:t>
            </a:r>
            <a:endParaRPr lang="en-US"/>
          </a:p>
        </p:txBody>
      </p:sp>
      <p:sp>
        <p:nvSpPr>
          <p:cNvPr id="2" name="Title 1"/>
          <p:cNvSpPr>
            <a:spLocks noGrp="1"/>
          </p:cNvSpPr>
          <p:nvPr>
            <p:ph type="title"/>
          </p:nvPr>
        </p:nvSpPr>
        <p:spPr/>
        <p:txBody>
          <a:bodyPr>
            <a:normAutofit fontScale="90000"/>
          </a:bodyPr>
          <a:lstStyle/>
          <a:p>
            <a:r>
              <a:rPr lang="en-US" smtClean="0"/>
              <a:t>There are three types of competitors to be evaluated</a:t>
            </a:r>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Every brand can benefit from regular competitor analysis. By performing a competitor analysis, you'll be able to:</a:t>
            </a:r>
          </a:p>
          <a:p>
            <a:r>
              <a:rPr lang="en-US" smtClean="0"/>
              <a:t>Identify gaps in the market</a:t>
            </a:r>
          </a:p>
          <a:p>
            <a:r>
              <a:rPr lang="en-US" smtClean="0"/>
              <a:t>Develop new products and services</a:t>
            </a:r>
          </a:p>
          <a:p>
            <a:r>
              <a:rPr lang="en-US" smtClean="0"/>
              <a:t>Uncover market trends</a:t>
            </a:r>
          </a:p>
          <a:p>
            <a:r>
              <a:rPr lang="en-US" smtClean="0"/>
              <a:t>Market and sell more effectively</a:t>
            </a:r>
          </a:p>
          <a:p>
            <a:endParaRPr lang="en-US"/>
          </a:p>
        </p:txBody>
      </p:sp>
      <p:sp>
        <p:nvSpPr>
          <p:cNvPr id="2" name="Title 1"/>
          <p:cNvSpPr>
            <a:spLocks noGrp="1"/>
          </p:cNvSpPr>
          <p:nvPr>
            <p:ph type="title"/>
          </p:nvPr>
        </p:nvSpPr>
        <p:spPr/>
        <p:txBody>
          <a:bodyPr>
            <a:normAutofit fontScale="90000"/>
          </a:bodyPr>
          <a:lstStyle/>
          <a:p>
            <a:r>
              <a:rPr lang="en-US" smtClean="0"/>
              <a:t>Competitive Analysis in Marketing</a:t>
            </a:r>
            <a:br>
              <a:rPr lang="en-US" smtClean="0"/>
            </a:br>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smtClean="0"/>
              <a:t>Determine who your competitors are</a:t>
            </a:r>
          </a:p>
          <a:p>
            <a:r>
              <a:rPr lang="en-US" smtClean="0"/>
              <a:t>Determine what products your competitors offer. </a:t>
            </a:r>
          </a:p>
          <a:p>
            <a:r>
              <a:rPr lang="en-US" smtClean="0"/>
              <a:t>Research your competitors' sales tactics and results. </a:t>
            </a:r>
          </a:p>
          <a:p>
            <a:r>
              <a:rPr lang="en-US" smtClean="0"/>
              <a:t>Take a look at your competitors' pricing, as well as any perks they offer. </a:t>
            </a:r>
          </a:p>
          <a:p>
            <a:r>
              <a:rPr lang="en-US" smtClean="0"/>
              <a:t>Ensure you're meeting competitive shipping costs.</a:t>
            </a:r>
          </a:p>
          <a:p>
            <a:r>
              <a:rPr lang="en-US" smtClean="0"/>
              <a:t>Perform a SWOT Analysis to learn their strengths, weaknesses, opportunities, and threats.</a:t>
            </a:r>
            <a:endParaRPr lang="en-US"/>
          </a:p>
        </p:txBody>
      </p:sp>
      <p:sp>
        <p:nvSpPr>
          <p:cNvPr id="2" name="Title 1"/>
          <p:cNvSpPr>
            <a:spLocks noGrp="1"/>
          </p:cNvSpPr>
          <p:nvPr>
            <p:ph type="title"/>
          </p:nvPr>
        </p:nvSpPr>
        <p:spPr/>
        <p:txBody>
          <a:bodyPr>
            <a:normAutofit fontScale="90000"/>
          </a:bodyPr>
          <a:lstStyle/>
          <a:p>
            <a:r>
              <a:rPr lang="en-US" smtClean="0"/>
              <a:t>How to do a Competitive Analysis</a:t>
            </a:r>
            <a:br>
              <a:rPr lang="en-US" smtClean="0"/>
            </a:br>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Competitor tracking</a:t>
            </a:r>
            <a:endParaRPr lang="en-US"/>
          </a:p>
        </p:txBody>
      </p:sp>
      <p:sp>
        <p:nvSpPr>
          <p:cNvPr id="3" name="Subtitle 2"/>
          <p:cNvSpPr>
            <a:spLocks noGrp="1"/>
          </p:cNvSpPr>
          <p:nvPr>
            <p:ph type="subTitle" idx="1"/>
          </p:nvPr>
        </p:nvSpPr>
        <p:spPr/>
        <p:txBody>
          <a:bodyPr/>
          <a:lstStyle/>
          <a:p>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2800" smtClean="0"/>
              <a:t>Competitive marketing strategies are strongest either when they position a firm's strengths against competitors' weaknesses or choose positions that pose no threat to competitors. </a:t>
            </a:r>
          </a:p>
          <a:p>
            <a:r>
              <a:rPr lang="en-US" sz="2800" smtClean="0"/>
              <a:t>As such, they require that the strategist be as knowledgeable about competitors' strengths and weaknesses as about customers' needs or the firm's own capabilities.</a:t>
            </a:r>
            <a:endParaRPr lang="en-US" sz="280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OBJECTIVES OF COMPETITOR ANALYSIS</a:t>
            </a:r>
            <a:endParaRPr lang="en-US"/>
          </a:p>
        </p:txBody>
      </p:sp>
      <p:sp>
        <p:nvSpPr>
          <p:cNvPr id="3" name="Content Placeholder 2"/>
          <p:cNvSpPr>
            <a:spLocks noGrp="1"/>
          </p:cNvSpPr>
          <p:nvPr>
            <p:ph sz="quarter" idx="1"/>
          </p:nvPr>
        </p:nvSpPr>
        <p:spPr/>
        <p:txBody>
          <a:bodyPr/>
          <a:lstStyle/>
          <a:p>
            <a:pPr algn="just"/>
            <a:r>
              <a:rPr lang="en-US" smtClean="0"/>
              <a:t>The strategist needs to be able t understand the situation as the competitors see it and to analyze it so as to know what actions the competitors would take to maximize their outcomes to be able to calculatethe actual financial and personal outcomes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Link Building Important for SEO</a:t>
            </a:r>
            <a:r>
              <a:rPr lang="en-US" smtClean="0"/>
              <a:t/>
            </a:r>
            <a:br>
              <a:rPr lang="en-US" smtClean="0"/>
            </a:br>
            <a:endParaRPr lang="en-US"/>
          </a:p>
        </p:txBody>
      </p:sp>
      <p:sp>
        <p:nvSpPr>
          <p:cNvPr id="3" name="Content Placeholder 2"/>
          <p:cNvSpPr>
            <a:spLocks noGrp="1"/>
          </p:cNvSpPr>
          <p:nvPr>
            <p:ph sz="quarter" idx="1"/>
          </p:nvPr>
        </p:nvSpPr>
        <p:spPr/>
        <p:txBody>
          <a:bodyPr/>
          <a:lstStyle/>
          <a:p>
            <a:r>
              <a:rPr lang="en-US" b="1" smtClean="0"/>
              <a:t>Start of link tag:</a:t>
            </a:r>
            <a:endParaRPr lang="en-US" smtClean="0"/>
          </a:p>
          <a:p>
            <a:r>
              <a:rPr lang="en-US" b="1" smtClean="0"/>
              <a:t>Link referral location:</a:t>
            </a:r>
            <a:endParaRPr lang="en-US" smtClean="0"/>
          </a:p>
          <a:p>
            <a:r>
              <a:rPr lang="en-US" b="1" smtClean="0"/>
              <a:t>Visible/anchor text of link</a:t>
            </a:r>
            <a:endParaRPr lang="en-US" smtClean="0"/>
          </a:p>
          <a:p>
            <a:r>
              <a:rPr lang="en-US" b="1" smtClean="0"/>
              <a:t>Closure of link tag</a:t>
            </a:r>
            <a:endParaRPr lang="en-US" smtClean="0"/>
          </a:p>
          <a:p>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IDENTIFYING COMPETITORS</a:t>
            </a:r>
            <a:endParaRPr lang="en-US" b="1"/>
          </a:p>
        </p:txBody>
      </p:sp>
      <p:sp>
        <p:nvSpPr>
          <p:cNvPr id="3" name="Content Placeholder 2"/>
          <p:cNvSpPr>
            <a:spLocks noGrp="1"/>
          </p:cNvSpPr>
          <p:nvPr>
            <p:ph sz="quarter" idx="1"/>
          </p:nvPr>
        </p:nvSpPr>
        <p:spPr/>
        <p:txBody>
          <a:bodyPr/>
          <a:lstStyle/>
          <a:p>
            <a:r>
              <a:rPr lang="en-US" smtClean="0"/>
              <a:t>The first is demand-side based, comprised of firms satisfying the same set of customer needs.</a:t>
            </a:r>
          </a:p>
          <a:p>
            <a:r>
              <a:rPr lang="en-US" smtClean="0"/>
              <a:t>The second approach is supply-side based, identifying firms whose resource base, technology, operations, and the like, is similar to that of the focal firm.</a:t>
            </a:r>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Identifying Competitors at the Product-Market Level</a:t>
            </a:r>
            <a:r>
              <a:rPr lang="en-US" smtClean="0"/>
              <a:t/>
            </a:r>
            <a:br>
              <a:rPr lang="en-US" smtClean="0"/>
            </a:br>
            <a:endParaRPr lang="en-US"/>
          </a:p>
        </p:txBody>
      </p:sp>
      <p:sp>
        <p:nvSpPr>
          <p:cNvPr id="3" name="Content Placeholder 2"/>
          <p:cNvSpPr>
            <a:spLocks noGrp="1"/>
          </p:cNvSpPr>
          <p:nvPr>
            <p:ph sz="quarter" idx="1"/>
          </p:nvPr>
        </p:nvSpPr>
        <p:spPr/>
        <p:txBody>
          <a:bodyPr>
            <a:normAutofit/>
          </a:bodyPr>
          <a:lstStyle/>
          <a:p>
            <a:pPr algn="just"/>
            <a:r>
              <a:rPr lang="en-US" sz="2800" smtClean="0"/>
              <a:t>The most direct competitor competes for the exact same customers in exactly the same way as the subject firm. It sells the same product made by the same technology to the same customers via the same marketing channels.</a:t>
            </a:r>
          </a:p>
          <a:p>
            <a:pPr algn="just"/>
            <a:r>
              <a:rPr lang="en-US" sz="2800" smtClean="0"/>
              <a:t>The products a firm offers can be defined along three dimensions: </a:t>
            </a:r>
            <a:r>
              <a:rPr lang="en-US" sz="2800" b="1" smtClean="0"/>
              <a:t>functions, technology, and materials:</a:t>
            </a:r>
            <a:endParaRPr lang="en-US" sz="2800" b="1"/>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Identifying Potential Competitors</a:t>
            </a:r>
            <a:endParaRPr lang="en-US"/>
          </a:p>
        </p:txBody>
      </p:sp>
      <p:sp>
        <p:nvSpPr>
          <p:cNvPr id="3" name="Content Placeholder 2"/>
          <p:cNvSpPr>
            <a:spLocks noGrp="1"/>
          </p:cNvSpPr>
          <p:nvPr>
            <p:ph sz="quarter" idx="1"/>
          </p:nvPr>
        </p:nvSpPr>
        <p:spPr/>
        <p:txBody>
          <a:bodyPr/>
          <a:lstStyle/>
          <a:p>
            <a:r>
              <a:rPr lang="en-US" smtClean="0"/>
              <a:t>Depending on the purposes of the competitive analysis, it may also be important to identify potential competitors. </a:t>
            </a:r>
          </a:p>
          <a:p>
            <a:r>
              <a:rPr lang="en-US" smtClean="0"/>
              <a:t>The process starts by identifying firms for whom the various barriers to entry to the industry</a:t>
            </a:r>
          </a:p>
          <a:p>
            <a:r>
              <a:rPr lang="en-US" smtClean="0"/>
              <a:t>Technology:</a:t>
            </a:r>
          </a:p>
          <a:p>
            <a:r>
              <a:rPr lang="en-US" smtClean="0"/>
              <a:t>Market access:</a:t>
            </a:r>
          </a:p>
          <a:p>
            <a:r>
              <a:rPr lang="en-US" smtClean="0"/>
              <a:t>Reputation and image:</a:t>
            </a:r>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Identifying Competitors at the Firm Level</a:t>
            </a:r>
            <a:endParaRPr lang="en-US"/>
          </a:p>
        </p:txBody>
      </p:sp>
      <p:sp>
        <p:nvSpPr>
          <p:cNvPr id="3" name="Content Placeholder 2"/>
          <p:cNvSpPr>
            <a:spLocks noGrp="1"/>
          </p:cNvSpPr>
          <p:nvPr>
            <p:ph sz="quarter" idx="1"/>
          </p:nvPr>
        </p:nvSpPr>
        <p:spPr/>
        <p:txBody>
          <a:bodyPr/>
          <a:lstStyle/>
          <a:p>
            <a:r>
              <a:rPr lang="en-US" smtClean="0"/>
              <a:t>The strategic group approach to identifying competitors is based on the differences in firms' strategies for competing in an industry.</a:t>
            </a:r>
          </a:p>
          <a:p>
            <a:endParaRPr lang="en-US" smtClean="0"/>
          </a:p>
          <a:p>
            <a:pPr lvl="1" algn="just"/>
            <a:r>
              <a:rPr lang="en-US" sz="1700" smtClean="0"/>
              <a:t>1. A set of large firms pursuing a strategy of low-cost production of a full line of standardize products through mass-market outlets;</a:t>
            </a:r>
          </a:p>
          <a:p>
            <a:pPr lvl="1" algn="just"/>
            <a:r>
              <a:rPr lang="en-US" sz="1700" smtClean="0"/>
              <a:t>2. Another set of firms whose strategy emphasizes high-quality, differentiated, and branded products sold through specialty shops;</a:t>
            </a:r>
            <a:endParaRPr lang="en-US" sz="170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Competitive Blind Spots</a:t>
            </a:r>
            <a:endParaRPr lang="en-US"/>
          </a:p>
        </p:txBody>
      </p:sp>
      <p:sp>
        <p:nvSpPr>
          <p:cNvPr id="3" name="Content Placeholder 2"/>
          <p:cNvSpPr>
            <a:spLocks noGrp="1"/>
          </p:cNvSpPr>
          <p:nvPr>
            <p:ph sz="quarter" idx="1"/>
          </p:nvPr>
        </p:nvSpPr>
        <p:spPr/>
        <p:txBody>
          <a:bodyPr/>
          <a:lstStyle/>
          <a:p>
            <a:r>
              <a:rPr lang="en-US" smtClean="0"/>
              <a:t>Much competitive information is bounded by the assumptions that managers’ have with respect to</a:t>
            </a:r>
          </a:p>
          <a:p>
            <a:r>
              <a:rPr lang="en-US" smtClean="0"/>
              <a:t>their industry and these assumptions may lead to blind spots.</a:t>
            </a:r>
          </a:p>
          <a:p>
            <a:pPr lvl="1"/>
            <a:r>
              <a:rPr lang="en-US" smtClean="0"/>
              <a:t>Misjudging Industry Boundaries.</a:t>
            </a:r>
          </a:p>
          <a:p>
            <a:pPr lvl="1"/>
            <a:r>
              <a:rPr lang="en-US" smtClean="0"/>
              <a:t>Poor Identification of Competitors.</a:t>
            </a:r>
          </a:p>
          <a:p>
            <a:pPr lvl="1"/>
            <a:r>
              <a:rPr lang="en-US" smtClean="0"/>
              <a:t>Faulty Assumptions</a:t>
            </a:r>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smtClean="0"/>
              <a:t>Becoming a resource</a:t>
            </a:r>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a:p>
        </p:txBody>
      </p:sp>
      <p:sp>
        <p:nvSpPr>
          <p:cNvPr id="3" name="Content Placeholder 2"/>
          <p:cNvSpPr>
            <a:spLocks noGrp="1"/>
          </p:cNvSpPr>
          <p:nvPr>
            <p:ph sz="quarter" idx="1"/>
          </p:nvPr>
        </p:nvSpPr>
        <p:spPr/>
        <p:txBody>
          <a:bodyPr>
            <a:normAutofit/>
          </a:bodyPr>
          <a:lstStyle/>
          <a:p>
            <a:pPr algn="just"/>
            <a:r>
              <a:rPr lang="en-US" smtClean="0"/>
              <a:t>Having the right set of software tools to manage data insights, content and digital marketing is essential! Without the right ones, you won't be able to create a strategy which reaches target customers and follower them through the customer journey</a:t>
            </a:r>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The digital tools we recommend will be categorized into our essential toolkits:</a:t>
            </a:r>
            <a:endParaRPr lang="en-US" b="1"/>
          </a:p>
        </p:txBody>
      </p:sp>
      <p:sp>
        <p:nvSpPr>
          <p:cNvPr id="3" name="Content Placeholder 2"/>
          <p:cNvSpPr>
            <a:spLocks noGrp="1"/>
          </p:cNvSpPr>
          <p:nvPr>
            <p:ph sz="quarter" idx="1"/>
          </p:nvPr>
        </p:nvSpPr>
        <p:spPr/>
        <p:txBody>
          <a:bodyPr/>
          <a:lstStyle/>
          <a:p>
            <a:r>
              <a:rPr lang="en-US" smtClean="0"/>
              <a:t>Search Engine Optimization: Organic search</a:t>
            </a:r>
          </a:p>
          <a:p>
            <a:r>
              <a:rPr lang="en-US" smtClean="0"/>
              <a:t> Paid Search: AdWords</a:t>
            </a:r>
          </a:p>
          <a:p>
            <a:r>
              <a:rPr lang="en-US" smtClean="0"/>
              <a:t>Analytics</a:t>
            </a:r>
          </a:p>
          <a:p>
            <a:r>
              <a:rPr lang="en-US" smtClean="0"/>
              <a:t> Social Media Marketing (PR and influencer)</a:t>
            </a:r>
          </a:p>
          <a:p>
            <a:r>
              <a:rPr lang="en-US" smtClean="0"/>
              <a:t> Email Marketing / Marketing Automation</a:t>
            </a:r>
          </a:p>
          <a:p>
            <a:r>
              <a:rPr lang="en-US" smtClean="0"/>
              <a:t>Content Marketing</a:t>
            </a:r>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Search Engine Optimization: Organic search</a:t>
            </a:r>
            <a:endParaRPr lang="en-US" b="1"/>
          </a:p>
        </p:txBody>
      </p:sp>
      <p:sp>
        <p:nvSpPr>
          <p:cNvPr id="3" name="Content Placeholder 2"/>
          <p:cNvSpPr>
            <a:spLocks noGrp="1"/>
          </p:cNvSpPr>
          <p:nvPr>
            <p:ph sz="quarter" idx="1"/>
          </p:nvPr>
        </p:nvSpPr>
        <p:spPr/>
        <p:txBody>
          <a:bodyPr>
            <a:normAutofit/>
          </a:bodyPr>
          <a:lstStyle/>
          <a:p>
            <a:pPr algn="just"/>
            <a:r>
              <a:rPr lang="en-US" sz="2800" smtClean="0"/>
              <a:t>There are many free and paid premium tools available to help improve and guide your SEO tasks.</a:t>
            </a:r>
          </a:p>
          <a:p>
            <a:pPr algn="just"/>
            <a:r>
              <a:rPr lang="en-US" sz="2800" smtClean="0"/>
              <a:t>It's vital to consider both on-page and off-page SEO techniques</a:t>
            </a:r>
          </a:p>
          <a:p>
            <a:pPr lvl="1" algn="just"/>
            <a:r>
              <a:rPr lang="en-US" smtClean="0"/>
              <a:t>Audience insights (which is covered later)</a:t>
            </a:r>
          </a:p>
          <a:p>
            <a:pPr lvl="1" algn="just"/>
            <a:r>
              <a:rPr lang="en-US" smtClean="0"/>
              <a:t> Analytical tools (which is covered later)</a:t>
            </a:r>
          </a:p>
          <a:p>
            <a:pPr lvl="1" algn="just"/>
            <a:r>
              <a:rPr lang="en-US" smtClean="0"/>
              <a:t>Keyword analysis</a:t>
            </a:r>
          </a:p>
          <a:p>
            <a:pPr lvl="1" algn="just"/>
            <a:r>
              <a:rPr lang="en-US" smtClean="0"/>
              <a:t>Rank checking</a:t>
            </a:r>
          </a:p>
          <a:p>
            <a:pPr lvl="1" algn="just"/>
            <a:r>
              <a:rPr lang="en-US" smtClean="0"/>
              <a:t>Site crawling</a:t>
            </a:r>
          </a:p>
          <a:p>
            <a:pPr lvl="1" algn="just"/>
            <a:r>
              <a:rPr lang="en-US" err="1" smtClean="0"/>
              <a:t>Backlink analysis</a:t>
            </a:r>
            <a:endParaRPr lang="en-US" smtClean="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Keyword analysis</a:t>
            </a:r>
            <a:endParaRPr lang="en-US"/>
          </a:p>
        </p:txBody>
      </p:sp>
      <p:sp>
        <p:nvSpPr>
          <p:cNvPr id="3" name="Content Placeholder 2"/>
          <p:cNvSpPr>
            <a:spLocks noGrp="1"/>
          </p:cNvSpPr>
          <p:nvPr>
            <p:ph sz="quarter" idx="1"/>
          </p:nvPr>
        </p:nvSpPr>
        <p:spPr/>
        <p:txBody>
          <a:bodyPr/>
          <a:lstStyle/>
          <a:p>
            <a:r>
              <a:rPr lang="en-US" smtClean="0"/>
              <a:t>1. Google Keyword Planner</a:t>
            </a:r>
          </a:p>
          <a:p>
            <a:r>
              <a:rPr lang="en-US" smtClean="0"/>
              <a:t>2. Google Trends </a:t>
            </a:r>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What Links Mean for Search Engines</a:t>
            </a:r>
            <a:r>
              <a:rPr lang="en-US" smtClean="0"/>
              <a:t/>
            </a:r>
            <a:br>
              <a:rPr lang="en-US" smtClean="0"/>
            </a:br>
            <a:endParaRPr lang="en-US"/>
          </a:p>
        </p:txBody>
      </p:sp>
      <p:sp>
        <p:nvSpPr>
          <p:cNvPr id="3" name="Content Placeholder 2"/>
          <p:cNvSpPr>
            <a:spLocks noGrp="1"/>
          </p:cNvSpPr>
          <p:nvPr>
            <p:ph sz="quarter" idx="1"/>
          </p:nvPr>
        </p:nvSpPr>
        <p:spPr/>
        <p:txBody>
          <a:bodyPr/>
          <a:lstStyle/>
          <a:p>
            <a:r>
              <a:rPr lang="en-US" smtClean="0"/>
              <a:t>There are two fundamental ways that the search engines use links:</a:t>
            </a:r>
          </a:p>
          <a:p>
            <a:pPr>
              <a:buNone/>
            </a:pPr>
            <a:r>
              <a:rPr lang="en-US" smtClean="0"/>
              <a:t/>
            </a:r>
            <a:br>
              <a:rPr lang="en-US" smtClean="0"/>
            </a:br>
            <a:endParaRPr lang="en-US" smtClean="0"/>
          </a:p>
          <a:p>
            <a:r>
              <a:rPr lang="en-US" b="1" smtClean="0"/>
              <a:t>1) To discover new web pages</a:t>
            </a:r>
            <a:endParaRPr lang="en-US" smtClean="0"/>
          </a:p>
          <a:p>
            <a:r>
              <a:rPr lang="en-US" b="1" smtClean="0"/>
              <a:t>2) To help determine how well a page should rank in their results</a:t>
            </a:r>
            <a:endParaRPr lang="en-US" smtClean="0"/>
          </a:p>
          <a:p>
            <a:pPr>
              <a:buNone/>
            </a:pPr>
            <a:r>
              <a:rPr lang="en-US" smtClean="0"/>
              <a:t/>
            </a:r>
            <a:br>
              <a:rPr lang="en-US" smtClean="0"/>
            </a:br>
            <a:endParaRPr lang="en-US" smtClean="0"/>
          </a:p>
          <a:p>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Rank checking</a:t>
            </a:r>
            <a:endParaRPr lang="en-US"/>
          </a:p>
        </p:txBody>
      </p:sp>
      <p:sp>
        <p:nvSpPr>
          <p:cNvPr id="3" name="Content Placeholder 2"/>
          <p:cNvSpPr>
            <a:spLocks noGrp="1"/>
          </p:cNvSpPr>
          <p:nvPr>
            <p:ph sz="quarter" idx="1"/>
          </p:nvPr>
        </p:nvSpPr>
        <p:spPr/>
        <p:txBody>
          <a:bodyPr/>
          <a:lstStyle/>
          <a:p>
            <a:r>
              <a:rPr lang="en-US" smtClean="0"/>
              <a:t>Google Search Console</a:t>
            </a:r>
          </a:p>
          <a:p>
            <a:r>
              <a:rPr lang="en-US" err="1" smtClean="0"/>
              <a:t>Moz Pro Rank Tracker</a:t>
            </a:r>
          </a:p>
          <a:p>
            <a:pPr>
              <a:buNone/>
            </a:pPr>
            <a:endParaRPr lang="en-US" smtClean="0"/>
          </a:p>
          <a:p>
            <a:pPr>
              <a:buNone/>
            </a:pPr>
            <a:r>
              <a:rPr lang="en-US" b="1" smtClean="0"/>
              <a:t>Site crawling</a:t>
            </a:r>
          </a:p>
          <a:p>
            <a:pPr>
              <a:buNone/>
            </a:pPr>
            <a:r>
              <a:rPr lang="en-US" err="1" smtClean="0"/>
              <a:t>Screamingfrog </a:t>
            </a:r>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Backlink analysis</a:t>
            </a:r>
            <a:endParaRPr lang="en-US"/>
          </a:p>
        </p:txBody>
      </p:sp>
      <p:sp>
        <p:nvSpPr>
          <p:cNvPr id="3" name="Content Placeholder 2"/>
          <p:cNvSpPr>
            <a:spLocks noGrp="1"/>
          </p:cNvSpPr>
          <p:nvPr>
            <p:ph sz="quarter" idx="1"/>
          </p:nvPr>
        </p:nvSpPr>
        <p:spPr/>
        <p:txBody>
          <a:bodyPr/>
          <a:lstStyle/>
          <a:p>
            <a:r>
              <a:rPr lang="en-US" err="1" smtClean="0"/>
              <a:t>Buzzsumo </a:t>
            </a:r>
            <a:endParaRPr lang="en-US" smtClean="0"/>
          </a:p>
          <a:p>
            <a:r>
              <a:rPr lang="en-US" smtClean="0"/>
              <a:t>Majestic Backlink History Checker</a:t>
            </a:r>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Analytics</a:t>
            </a:r>
            <a:endParaRPr lang="en-US"/>
          </a:p>
        </p:txBody>
      </p:sp>
      <p:sp>
        <p:nvSpPr>
          <p:cNvPr id="3" name="Content Placeholder 2"/>
          <p:cNvSpPr>
            <a:spLocks noGrp="1"/>
          </p:cNvSpPr>
          <p:nvPr>
            <p:ph sz="quarter" idx="1"/>
          </p:nvPr>
        </p:nvSpPr>
        <p:spPr/>
        <p:txBody>
          <a:bodyPr/>
          <a:lstStyle/>
          <a:p>
            <a:r>
              <a:rPr lang="en-US" smtClean="0"/>
              <a:t>Google Analytics</a:t>
            </a:r>
          </a:p>
          <a:p>
            <a:endParaRPr lang="en-US" smtClean="0"/>
          </a:p>
          <a:p>
            <a:pPr>
              <a:buNone/>
            </a:pPr>
            <a:r>
              <a:rPr lang="en-US" b="1" smtClean="0"/>
              <a:t>Social Media Publishing</a:t>
            </a:r>
          </a:p>
          <a:p>
            <a:pPr>
              <a:buFont typeface="Wingdings" pitchFamily="2" charset="2"/>
              <a:buChar char="§"/>
            </a:pPr>
            <a:r>
              <a:rPr lang="en-US" smtClean="0"/>
              <a:t>Buffer</a:t>
            </a:r>
          </a:p>
          <a:p>
            <a:pPr>
              <a:buFont typeface="Wingdings" pitchFamily="2" charset="2"/>
              <a:buChar char="§"/>
            </a:pPr>
            <a:r>
              <a:rPr lang="en-US" smtClean="0"/>
              <a:t>IFTTT </a:t>
            </a:r>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Content marketing management</a:t>
            </a:r>
            <a:endParaRPr lang="en-US"/>
          </a:p>
        </p:txBody>
      </p:sp>
      <p:sp>
        <p:nvSpPr>
          <p:cNvPr id="3" name="Content Placeholder 2"/>
          <p:cNvSpPr>
            <a:spLocks noGrp="1"/>
          </p:cNvSpPr>
          <p:nvPr>
            <p:ph sz="quarter" idx="1"/>
          </p:nvPr>
        </p:nvSpPr>
        <p:spPr/>
        <p:txBody>
          <a:bodyPr/>
          <a:lstStyle/>
          <a:p>
            <a:r>
              <a:rPr lang="en-US" err="1" smtClean="0"/>
              <a:t>WordPress</a:t>
            </a:r>
            <a:endParaRPr lang="en-US" smtClean="0"/>
          </a:p>
          <a:p>
            <a:r>
              <a:rPr lang="en-US" err="1" smtClean="0"/>
              <a:t>Smartling</a:t>
            </a:r>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143000"/>
            <a:ext cx="6172200" cy="1894362"/>
          </a:xfrm>
        </p:spPr>
        <p:txBody>
          <a:bodyPr>
            <a:normAutofit/>
          </a:bodyPr>
          <a:lstStyle/>
          <a:p>
            <a:r>
              <a:rPr lang="en-US" sz="4400"/>
              <a:t>Content duplication</a:t>
            </a:r>
          </a:p>
        </p:txBody>
      </p:sp>
      <p:sp>
        <p:nvSpPr>
          <p:cNvPr id="3" name="Subtitle 2"/>
          <p:cNvSpPr>
            <a:spLocks noGrp="1"/>
          </p:cNvSpPr>
          <p:nvPr>
            <p:ph type="subTitle" idx="1"/>
          </p:nvPr>
        </p:nvSpPr>
        <p:spPr/>
        <p:txBody>
          <a:bodyPr/>
          <a:lstStyle/>
          <a:p>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a:t>Duplicate content is content that appears on more than one online location,meaning different websites. </a:t>
            </a:r>
          </a:p>
          <a:p>
            <a:r>
              <a:rPr lang="en-US"/>
              <a:t>If you publish your own content in more than one place,</a:t>
            </a:r>
          </a:p>
          <a:p>
            <a:r>
              <a:rPr lang="en-US"/>
              <a:t>you have duplicate content. If you copy someone else’s content onto your site or if they publish yours on their site, that’s duplicate content.</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Black" panose="020B0A04020102020204" pitchFamily="34" charset="0"/>
              </a:rPr>
              <a:t>Some Causes of Duplicate Content</a:t>
            </a:r>
          </a:p>
        </p:txBody>
      </p:sp>
      <p:sp>
        <p:nvSpPr>
          <p:cNvPr id="3" name="Content Placeholder 2"/>
          <p:cNvSpPr>
            <a:spLocks noGrp="1"/>
          </p:cNvSpPr>
          <p:nvPr>
            <p:ph sz="quarter" idx="1"/>
          </p:nvPr>
        </p:nvSpPr>
        <p:spPr/>
        <p:txBody>
          <a:bodyPr/>
          <a:lstStyle/>
          <a:p>
            <a:r>
              <a:rPr lang="en-US"/>
              <a:t>In many cases, the use of duplicate content is not intentional or intended to be malicious. </a:t>
            </a:r>
          </a:p>
          <a:p>
            <a:r>
              <a:rPr lang="en-US"/>
              <a:t>Google refers to duplicate content as blocks of text that are identical or </a:t>
            </a:r>
            <a:r>
              <a:rPr lang="en-US">
                <a:solidFill>
                  <a:schemeClr val="accent3"/>
                </a:solidFill>
              </a:rPr>
              <a:t>“appreciably similar”</a:t>
            </a:r>
            <a:r>
              <a:rPr lang="en-US"/>
              <a:t> within or across domains.</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Black" panose="020B0A04020102020204" pitchFamily="34" charset="0"/>
              </a:rPr>
              <a:t>Google to check for Duplicate Content</a:t>
            </a:r>
          </a:p>
        </p:txBody>
      </p:sp>
      <p:sp>
        <p:nvSpPr>
          <p:cNvPr id="3" name="Content Placeholder 2"/>
          <p:cNvSpPr>
            <a:spLocks noGrp="1"/>
          </p:cNvSpPr>
          <p:nvPr>
            <p:ph sz="quarter" idx="1"/>
          </p:nvPr>
        </p:nvSpPr>
        <p:spPr/>
        <p:txBody>
          <a:bodyPr/>
          <a:lstStyle/>
          <a:p>
            <a:endParaRPr lang="en-US" b="1" smtClean="0"/>
          </a:p>
          <a:p>
            <a:r>
              <a:rPr lang="en-US" b="1" smtClean="0"/>
              <a:t>One quick way to check if a page may be considered duplicate is by copying around ten words from the start of a sentence and then pasting it with quotes intoGoogle. </a:t>
            </a:r>
          </a:p>
          <a:p>
            <a:r>
              <a:rPr lang="en-US" b="1" smtClean="0"/>
              <a:t>This is actually Google’s recommended way to check.</a:t>
            </a:r>
          </a:p>
          <a:p>
            <a:endParaRPr 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Black" panose="020B0A04020102020204" pitchFamily="34" charset="0"/>
              </a:rPr>
              <a:t>Free Tools to Check for Duplicate Content</a:t>
            </a:r>
          </a:p>
        </p:txBody>
      </p:sp>
      <p:sp>
        <p:nvSpPr>
          <p:cNvPr id="3" name="Content Placeholder 2"/>
          <p:cNvSpPr>
            <a:spLocks noGrp="1"/>
          </p:cNvSpPr>
          <p:nvPr>
            <p:ph sz="quarter" idx="1"/>
          </p:nvPr>
        </p:nvSpPr>
        <p:spPr/>
        <p:txBody>
          <a:bodyPr/>
          <a:lstStyle/>
          <a:p>
            <a:r>
              <a:rPr lang="en-US"/>
              <a:t>Copyscape</a:t>
            </a:r>
          </a:p>
          <a:p>
            <a:r>
              <a:rPr lang="en-US"/>
              <a:t>Plagspotter</a:t>
            </a:r>
          </a:p>
          <a:p>
            <a:r>
              <a:rPr lang="en-US"/>
              <a:t>Siteliner </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Black" panose="020B0A04020102020204" pitchFamily="34" charset="0"/>
              </a:rPr>
              <a:t>Check for Plagiarism</a:t>
            </a:r>
          </a:p>
        </p:txBody>
      </p:sp>
      <p:sp>
        <p:nvSpPr>
          <p:cNvPr id="3" name="Content Placeholder 2"/>
          <p:cNvSpPr>
            <a:spLocks noGrp="1"/>
          </p:cNvSpPr>
          <p:nvPr>
            <p:ph sz="quarter" idx="1"/>
          </p:nvPr>
        </p:nvSpPr>
        <p:spPr/>
        <p:txBody>
          <a:bodyPr/>
          <a:lstStyle/>
          <a:p>
            <a:r>
              <a:rPr lang="en-US"/>
              <a:t>Premium plagiarism tools usually offer reports that can verify proof of originality.</a:t>
            </a:r>
          </a:p>
          <a:p>
            <a:r>
              <a:rPr lang="en-US"/>
              <a:t>Future implications that your work is not original can be contradicted with these reports that can be saved in a PDF format.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7772400" cy="1143000"/>
          </a:xfrm>
        </p:spPr>
        <p:txBody>
          <a:bodyPr>
            <a:normAutofit fontScale="90000"/>
          </a:bodyPr>
          <a:lstStyle/>
          <a:p>
            <a:r>
              <a:rPr lang="en-US" b="1" smtClean="0"/>
              <a:t>How Can Link Building Benefit My Business</a:t>
            </a:r>
            <a:r>
              <a:rPr lang="en-US" smtClean="0"/>
              <a:t/>
            </a:r>
            <a:br>
              <a:rPr lang="en-US" smtClean="0"/>
            </a:br>
            <a:endParaRPr lang="en-US"/>
          </a:p>
        </p:txBody>
      </p:sp>
      <p:sp>
        <p:nvSpPr>
          <p:cNvPr id="3" name="Content Placeholder 2"/>
          <p:cNvSpPr>
            <a:spLocks noGrp="1"/>
          </p:cNvSpPr>
          <p:nvPr>
            <p:ph sz="quarter" idx="1"/>
          </p:nvPr>
        </p:nvSpPr>
        <p:spPr/>
        <p:txBody>
          <a:bodyPr/>
          <a:lstStyle/>
          <a:p>
            <a:r>
              <a:rPr lang="en-US" smtClean="0"/>
              <a:t>There are other benefits to link building, though, that may be less immediately obvious yet still worthy of consideration.</a:t>
            </a:r>
          </a:p>
          <a:p>
            <a:endParaRPr lang="en-US" smtClean="0"/>
          </a:p>
          <a:p>
            <a:pPr>
              <a:buNone/>
            </a:pPr>
            <a:endParaRPr lang="en-US" smtClean="0"/>
          </a:p>
          <a:p>
            <a:r>
              <a:rPr lang="en-US" smtClean="0"/>
              <a:t>1. Building Relationships</a:t>
            </a:r>
          </a:p>
          <a:p>
            <a:r>
              <a:rPr lang="en-US" smtClean="0"/>
              <a:t>2. Sending Referral Traffic</a:t>
            </a:r>
          </a:p>
          <a:p>
            <a:r>
              <a:rPr lang="en-US" smtClean="0"/>
              <a:t>3. Brand Building</a:t>
            </a:r>
          </a:p>
          <a:p>
            <a:endParaRPr 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1143000"/>
          </a:xfrm>
        </p:spPr>
        <p:txBody>
          <a:bodyPr/>
          <a:lstStyle/>
          <a:p>
            <a:r>
              <a:rPr lang="en-US" b="1" smtClean="0">
                <a:latin typeface="Arial Black" panose="020B0A04020102020204" pitchFamily="34" charset="0"/>
              </a:rPr>
              <a:t>Has Your Content Been Scraped?</a:t>
            </a:r>
          </a:p>
        </p:txBody>
      </p:sp>
      <p:sp>
        <p:nvSpPr>
          <p:cNvPr id="3" name="Content Placeholder 2"/>
          <p:cNvSpPr>
            <a:spLocks noGrp="1"/>
          </p:cNvSpPr>
          <p:nvPr>
            <p:ph sz="quarter" idx="1"/>
          </p:nvPr>
        </p:nvSpPr>
        <p:spPr/>
        <p:txBody>
          <a:bodyPr/>
          <a:lstStyle/>
          <a:p>
            <a:endParaRPr lang="en-US" smtClean="0"/>
          </a:p>
          <a:p>
            <a:r>
              <a:rPr lang="en-US"/>
              <a:t>The content on your website should be completely original, and the above tools can help you to make sure you have not inadvertently made your content too similar to content that appears on someone else’s website.</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Ways to Catch Content Scrapers</a:t>
            </a:r>
          </a:p>
        </p:txBody>
      </p:sp>
      <p:sp>
        <p:nvSpPr>
          <p:cNvPr id="5" name="Content Placeholder 4"/>
          <p:cNvSpPr>
            <a:spLocks noGrp="1"/>
          </p:cNvSpPr>
          <p:nvPr>
            <p:ph sz="quarter" idx="1"/>
          </p:nvPr>
        </p:nvSpPr>
        <p:spPr/>
        <p:txBody>
          <a:bodyPr/>
          <a:lstStyle/>
          <a:p>
            <a:r>
              <a:rPr lang="en-US"/>
              <a:t>Using premium plagiarism tools on a regular basis can help you locate content that</a:t>
            </a:r>
          </a:p>
          <a:p>
            <a:r>
              <a:rPr lang="en-US"/>
              <a:t>you have written on someone else’s site. There are a few other options to catch content that has been scraped.</a:t>
            </a:r>
          </a:p>
          <a:p>
            <a:endParaRPr lang="en-US"/>
          </a:p>
          <a:p>
            <a:pPr marL="0" indent="0">
              <a:buNone/>
            </a:pPr>
            <a:r>
              <a:rPr lang="en-US" b="1"/>
              <a:t>Protecting Content with DMCA</a:t>
            </a:r>
          </a:p>
          <a:p>
            <a:pPr>
              <a:buFont typeface="Arial" pitchFamily="34" charset="0"/>
              <a:buChar char="•"/>
            </a:pPr>
            <a:r>
              <a:rPr lang="en-US"/>
              <a:t>One way of protecting yourself is to place a DMCA badge on your site.</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143000"/>
            <a:ext cx="6172200" cy="1894362"/>
          </a:xfrm>
        </p:spPr>
        <p:txBody>
          <a:bodyPr>
            <a:normAutofit/>
          </a:bodyPr>
          <a:lstStyle/>
          <a:p>
            <a:r>
              <a:rPr lang="en-US" sz="4400"/>
              <a:t>Content verticals</a:t>
            </a:r>
          </a:p>
        </p:txBody>
      </p:sp>
      <p:sp>
        <p:nvSpPr>
          <p:cNvPr id="3" name="Subtitle 2"/>
          <p:cNvSpPr>
            <a:spLocks noGrp="1"/>
          </p:cNvSpPr>
          <p:nvPr>
            <p:ph type="subTitle" idx="1"/>
          </p:nvPr>
        </p:nvSpPr>
        <p:spPr/>
        <p:txBody>
          <a:bodyPr/>
          <a:lstStyle/>
          <a:p>
            <a:endParaRPr 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a:t>Vertical content involves the creation of highly relevant messaging for your intended audience. </a:t>
            </a:r>
          </a:p>
          <a:p>
            <a:r>
              <a:rPr lang="en-US"/>
              <a:t>Rather than casting a wide net, vertical content addresses specific goals and needs within a niche market.</a:t>
            </a:r>
          </a:p>
          <a:p>
            <a:r>
              <a:rPr lang="en-US"/>
              <a:t>Vertical content is the second content level in the top tier of a content hierarchy, just behind core content. Both core content and vertical content are closely aligned with business goals. Verticals can be industries, company sizes, or demographics.</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Arial Black" panose="020B0A04020102020204" pitchFamily="34" charset="0"/>
            </a:endParaRPr>
          </a:p>
        </p:txBody>
      </p:sp>
      <p:sp>
        <p:nvSpPr>
          <p:cNvPr id="3" name="Content Placeholder 2"/>
          <p:cNvSpPr>
            <a:spLocks noGrp="1"/>
          </p:cNvSpPr>
          <p:nvPr>
            <p:ph sz="quarter" idx="1"/>
          </p:nvPr>
        </p:nvSpPr>
        <p:spPr/>
        <p:txBody>
          <a:bodyPr>
            <a:normAutofit fontScale="70000"/>
          </a:bodyPr>
          <a:lstStyle/>
          <a:p>
            <a:r>
              <a:rPr lang="en-US" b="1"/>
              <a:t>A content hierarchy is a method and structure for organizing your brand and marketing content.</a:t>
            </a:r>
          </a:p>
          <a:p>
            <a:r>
              <a:rPr lang="en-US"/>
              <a:t>It looks like this…</a:t>
            </a:r>
          </a:p>
          <a:p>
            <a:r>
              <a:rPr lang="en-US"/>
              <a:t>1. Core</a:t>
            </a:r>
          </a:p>
          <a:p>
            <a:r>
              <a:rPr lang="en-US"/>
              <a:t>2. Vertical</a:t>
            </a:r>
          </a:p>
          <a:p>
            <a:r>
              <a:rPr lang="en-US"/>
              <a:t>3. Hub</a:t>
            </a:r>
          </a:p>
          <a:p>
            <a:r>
              <a:rPr lang="en-US"/>
              <a:t>4. Franchise</a:t>
            </a:r>
          </a:p>
          <a:p>
            <a:r>
              <a:rPr lang="en-US"/>
              <a:t>5. Campaign</a:t>
            </a:r>
          </a:p>
          <a:p>
            <a:r>
              <a:rPr lang="en-US"/>
              <a:t>6. Pillar</a:t>
            </a:r>
          </a:p>
          <a:p>
            <a:r>
              <a:rPr lang="en-US"/>
              <a:t>7. Ladder</a:t>
            </a:r>
          </a:p>
          <a:p>
            <a:r>
              <a:rPr lang="en-US"/>
              <a:t>8. Skyscraper</a:t>
            </a:r>
          </a:p>
          <a:p>
            <a:r>
              <a:rPr lang="en-US"/>
              <a:t>9. Foundational</a:t>
            </a:r>
          </a:p>
          <a:p>
            <a:r>
              <a:rPr lang="en-US"/>
              <a:t>10. Asset</a:t>
            </a:r>
          </a:p>
          <a:p>
            <a:r>
              <a:rPr lang="en-US"/>
              <a:t>11. Element</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Black" panose="020B0A04020102020204" pitchFamily="34" charset="0"/>
              </a:rPr>
              <a:t>Horizontal vs. vertical content</a:t>
            </a:r>
          </a:p>
        </p:txBody>
      </p:sp>
      <p:sp>
        <p:nvSpPr>
          <p:cNvPr id="3" name="Content Placeholder 2"/>
          <p:cNvSpPr>
            <a:spLocks noGrp="1"/>
          </p:cNvSpPr>
          <p:nvPr>
            <p:ph sz="quarter" idx="1"/>
          </p:nvPr>
        </p:nvSpPr>
        <p:spPr/>
        <p:txBody>
          <a:bodyPr/>
          <a:lstStyle/>
          <a:p>
            <a:endParaRPr lang="en-US" b="1" smtClean="0"/>
          </a:p>
          <a:p>
            <a:r>
              <a:rPr lang="en-US"/>
              <a:t>horizontal content, you create content that has mass appeal (wide range, larger audience). With vertical content, you create content for a select few (narrow focus, smaller audience).</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Black" panose="020B0A04020102020204" pitchFamily="34" charset="0"/>
              </a:rPr>
              <a:t>3 Ways to apply content strategies to vertical content</a:t>
            </a:r>
          </a:p>
        </p:txBody>
      </p:sp>
      <p:sp>
        <p:nvSpPr>
          <p:cNvPr id="3" name="Content Placeholder 2"/>
          <p:cNvSpPr>
            <a:spLocks noGrp="1"/>
          </p:cNvSpPr>
          <p:nvPr>
            <p:ph sz="quarter" idx="1"/>
          </p:nvPr>
        </p:nvSpPr>
        <p:spPr>
          <a:xfrm>
            <a:off x="457200" y="1600200"/>
            <a:ext cx="7631430" cy="4572000"/>
          </a:xfrm>
        </p:spPr>
        <p:txBody>
          <a:bodyPr/>
          <a:lstStyle/>
          <a:p>
            <a:r>
              <a:rPr lang="en-US"/>
              <a:t> Analytics</a:t>
            </a:r>
          </a:p>
          <a:p>
            <a:pPr lvl="1"/>
            <a:r>
              <a:rPr lang="en-US"/>
              <a:t>Google Analytics will certainly give you unbeatable insights into search performance, behaviour patterns, and top-performing content.</a:t>
            </a:r>
          </a:p>
          <a:p>
            <a:pPr lvl="1"/>
            <a:endParaRPr lang="en-US"/>
          </a:p>
        </p:txBody>
      </p:sp>
      <p:pic>
        <p:nvPicPr>
          <p:cNvPr id="4" name="Content Placeholder 3"/>
          <p:cNvPicPr>
            <a:picLocks noGrp="1" noChangeAspect="1"/>
          </p:cNvPicPr>
          <p:nvPr>
            <p:ph sz="quarter" idx="2"/>
          </p:nvPr>
        </p:nvPicPr>
        <p:blipFill>
          <a:blip r:embed="rId2" cstate="print"/>
          <a:stretch>
            <a:fillRect/>
          </a:stretch>
        </p:blipFill>
        <p:spPr>
          <a:xfrm>
            <a:off x="609600" y="3276600"/>
            <a:ext cx="7846060" cy="3181985"/>
          </a:xfrm>
          <a:prstGeom prst="rect">
            <a:avLst/>
          </a:prstGeom>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Black" panose="020B0A04020102020204" pitchFamily="34" charset="0"/>
              </a:rPr>
              <a:t>Personas</a:t>
            </a:r>
          </a:p>
        </p:txBody>
      </p:sp>
      <p:sp>
        <p:nvSpPr>
          <p:cNvPr id="3" name="Content Placeholder 2"/>
          <p:cNvSpPr>
            <a:spLocks noGrp="1"/>
          </p:cNvSpPr>
          <p:nvPr>
            <p:ph sz="quarter" idx="1"/>
          </p:nvPr>
        </p:nvSpPr>
        <p:spPr>
          <a:xfrm>
            <a:off x="457200" y="1600200"/>
            <a:ext cx="7604760" cy="4572000"/>
          </a:xfrm>
        </p:spPr>
        <p:txBody>
          <a:bodyPr/>
          <a:lstStyle/>
          <a:p>
            <a:r>
              <a:rPr lang="en-US"/>
              <a:t>Personas technically fall into the realm of core content, which sits at the very top of the content marketing hierarchy</a:t>
            </a:r>
          </a:p>
          <a:p>
            <a:endParaRPr lang="en-US"/>
          </a:p>
        </p:txBody>
      </p:sp>
      <p:pic>
        <p:nvPicPr>
          <p:cNvPr id="4" name="Content Placeholder 3"/>
          <p:cNvPicPr>
            <a:picLocks noGrp="1" noChangeAspect="1"/>
          </p:cNvPicPr>
          <p:nvPr>
            <p:ph sz="quarter" idx="2"/>
          </p:nvPr>
        </p:nvPicPr>
        <p:blipFill>
          <a:blip r:embed="rId2" cstate="print"/>
          <a:stretch>
            <a:fillRect/>
          </a:stretch>
        </p:blipFill>
        <p:spPr>
          <a:xfrm>
            <a:off x="857250" y="2743200"/>
            <a:ext cx="6911340" cy="3844290"/>
          </a:xfrm>
          <a:prstGeom prst="rect">
            <a:avLst/>
          </a:prstGeom>
        </p:spPr>
      </p:pic>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1143000"/>
          </a:xfrm>
        </p:spPr>
        <p:txBody>
          <a:bodyPr/>
          <a:lstStyle/>
          <a:p>
            <a:r>
              <a:rPr lang="en-US" b="1" smtClean="0">
                <a:latin typeface="Arial Black" panose="020B0A04020102020204" pitchFamily="34" charset="0"/>
              </a:rPr>
              <a:t>Customers</a:t>
            </a:r>
          </a:p>
        </p:txBody>
      </p:sp>
      <p:sp>
        <p:nvSpPr>
          <p:cNvPr id="3" name="Content Placeholder 2"/>
          <p:cNvSpPr>
            <a:spLocks noGrp="1"/>
          </p:cNvSpPr>
          <p:nvPr>
            <p:ph sz="quarter" idx="1"/>
          </p:nvPr>
        </p:nvSpPr>
        <p:spPr/>
        <p:txBody>
          <a:bodyPr/>
          <a:lstStyle/>
          <a:p>
            <a:endParaRPr lang="en-US" smtClean="0"/>
          </a:p>
          <a:p>
            <a:r>
              <a:rPr lang="en-US"/>
              <a:t>Persona development is an important step in creating relevant vertical content. </a:t>
            </a:r>
          </a:p>
          <a:p>
            <a:r>
              <a:rPr lang="en-US"/>
              <a:t>However, without the external perspectives of your customers and prospects, there is a high probability that your team doesn’t really get what your niche audience is aiming to achieve.</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143000"/>
            <a:ext cx="6172200" cy="1894362"/>
          </a:xfrm>
        </p:spPr>
        <p:txBody>
          <a:bodyPr>
            <a:normAutofit/>
          </a:bodyPr>
          <a:lstStyle/>
          <a:p>
            <a:r>
              <a:rPr lang="en-US" sz="4400"/>
              <a:t>Sitemaps</a:t>
            </a:r>
          </a:p>
        </p:txBody>
      </p:sp>
      <p:sp>
        <p:nvSpPr>
          <p:cNvPr id="3" name="Subtitle 2"/>
          <p:cNvSpPr>
            <a:spLocks noGrp="1"/>
          </p:cNvSpPr>
          <p:nvPr>
            <p:ph type="subTitle" idx="1"/>
          </p:nvPr>
        </p:nvSpPr>
        <p:spPr/>
        <p:txBody>
          <a:bodyPr/>
          <a:lstStyle/>
          <a:p>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What Types of Links You Need</a:t>
            </a:r>
            <a:r>
              <a:rPr lang="en-US" smtClean="0"/>
              <a:t/>
            </a:r>
            <a:br>
              <a:rPr lang="en-US" smtClean="0"/>
            </a:br>
            <a:endParaRPr lang="en-US"/>
          </a:p>
        </p:txBody>
      </p:sp>
      <p:sp>
        <p:nvSpPr>
          <p:cNvPr id="3" name="Content Placeholder 2"/>
          <p:cNvSpPr>
            <a:spLocks noGrp="1"/>
          </p:cNvSpPr>
          <p:nvPr>
            <p:ph sz="quarter" idx="1"/>
          </p:nvPr>
        </p:nvSpPr>
        <p:spPr/>
        <p:txBody>
          <a:bodyPr/>
          <a:lstStyle/>
          <a:p>
            <a:r>
              <a:rPr lang="en-US" smtClean="0"/>
              <a:t>When defining the strategy for your link building campaign, you will need to think about the types of links you need to get. There are various types to consider:</a:t>
            </a:r>
            <a:br>
              <a:rPr lang="en-US" smtClean="0"/>
            </a:br>
            <a:endParaRPr lang="en-US" smtClean="0"/>
          </a:p>
          <a:p>
            <a:r>
              <a:rPr lang="en-US" smtClean="0"/>
              <a:t>1. Links to your homepage</a:t>
            </a:r>
          </a:p>
          <a:p>
            <a:r>
              <a:rPr lang="en-US" smtClean="0"/>
              <a:t>2. Links to “deep” pages (such as product or category pages)</a:t>
            </a:r>
          </a:p>
          <a:p>
            <a:r>
              <a:rPr lang="en-US" smtClean="0"/>
              <a:t>3. Links containing your brand / company name</a:t>
            </a:r>
          </a:p>
          <a:p>
            <a:r>
              <a:rPr lang="en-US" smtClean="0"/>
              <a:t>4. Links containing the keywords you’re targeting</a:t>
            </a:r>
          </a:p>
          <a:p>
            <a:endParaRPr 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a:t>A sitemap is a file that lists all of the pages of a website and how they’re related to each other. </a:t>
            </a:r>
          </a:p>
          <a:p>
            <a:r>
              <a:rPr lang="en-US"/>
              <a:t>Sitemaps can be lists of pages, media or files on a website. </a:t>
            </a:r>
          </a:p>
          <a:p>
            <a:r>
              <a:rPr lang="en-US"/>
              <a:t>Your website may have one sitemap for your pages, one sitemap for your blog posts, one sitemap for your images and so on.</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Black" panose="020B0A04020102020204" pitchFamily="34" charset="0"/>
              </a:rPr>
              <a:t>What Is an XML Sitemap?</a:t>
            </a:r>
          </a:p>
        </p:txBody>
      </p:sp>
      <p:sp>
        <p:nvSpPr>
          <p:cNvPr id="3" name="Content Placeholder 2"/>
          <p:cNvSpPr>
            <a:spLocks noGrp="1"/>
          </p:cNvSpPr>
          <p:nvPr>
            <p:ph sz="quarter" idx="1"/>
          </p:nvPr>
        </p:nvSpPr>
        <p:spPr/>
        <p:txBody>
          <a:bodyPr>
            <a:normAutofit/>
          </a:bodyPr>
          <a:lstStyle/>
          <a:p>
            <a:r>
              <a:rPr lang="en-US"/>
              <a:t>XML, or Extensible Markup Language, is a format for encoding information in an easy-to- read format for search engines.</a:t>
            </a:r>
          </a:p>
          <a:p>
            <a:r>
              <a:rPr lang="en-US"/>
              <a:t>An XML sitemap looks similar to a plain list of URLs but with some additional information added in.</a:t>
            </a:r>
          </a:p>
          <a:p>
            <a:r>
              <a:rPr lang="en-US"/>
              <a:t> These are the tags &lt;changefreq&gt; (signifying how frequently the content of a page updates) and &lt;priority&gt; (which is a hint to website crawlers on a URL’s level of importance).</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Black" panose="020B0A04020102020204" pitchFamily="34" charset="0"/>
              </a:rPr>
              <a:t>What Is an HTML Sitemap?</a:t>
            </a:r>
          </a:p>
        </p:txBody>
      </p:sp>
      <p:sp>
        <p:nvSpPr>
          <p:cNvPr id="3" name="Content Placeholder 2"/>
          <p:cNvSpPr>
            <a:spLocks noGrp="1"/>
          </p:cNvSpPr>
          <p:nvPr>
            <p:ph sz="quarter" idx="1"/>
          </p:nvPr>
        </p:nvSpPr>
        <p:spPr/>
        <p:txBody>
          <a:bodyPr/>
          <a:lstStyle/>
          <a:p>
            <a:endParaRPr lang="en-US" b="1" smtClean="0"/>
          </a:p>
          <a:p>
            <a:r>
              <a:rPr lang="en-US"/>
              <a:t>HTML sitemaps are a visual representation of a website’s site structure.</a:t>
            </a:r>
          </a:p>
          <a:p>
            <a:r>
              <a:rPr lang="en-US"/>
              <a:t> Like an XML sitemap, it lists all of the most important pages of a website but in a more human-friendly way.</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Black" panose="020B0A04020102020204" pitchFamily="34" charset="0"/>
              </a:rPr>
              <a:t>Do I Need a Sitemap?</a:t>
            </a:r>
          </a:p>
        </p:txBody>
      </p:sp>
      <p:sp>
        <p:nvSpPr>
          <p:cNvPr id="3" name="Content Placeholder 2"/>
          <p:cNvSpPr>
            <a:spLocks noGrp="1"/>
          </p:cNvSpPr>
          <p:nvPr>
            <p:ph sz="quarter" idx="1"/>
          </p:nvPr>
        </p:nvSpPr>
        <p:spPr>
          <a:xfrm>
            <a:off x="457200" y="1600200"/>
            <a:ext cx="7631430" cy="4572000"/>
          </a:xfrm>
        </p:spPr>
        <p:txBody>
          <a:bodyPr/>
          <a:lstStyle/>
          <a:p>
            <a:pPr lvl="1"/>
            <a:r>
              <a:rPr lang="en-US"/>
              <a:t>Every website should have a sitemap. Sitemaps are the perfect format for handling andmaintaining URLs, especially when you’re handling tens-of-thousands of URLs, like an online eCommerce store with thousands of products.</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Black" panose="020B0A04020102020204" pitchFamily="34" charset="0"/>
              </a:rPr>
              <a:t>How to Create a Sitemap</a:t>
            </a:r>
          </a:p>
        </p:txBody>
      </p:sp>
      <p:sp>
        <p:nvSpPr>
          <p:cNvPr id="3" name="Content Placeholder 2"/>
          <p:cNvSpPr>
            <a:spLocks noGrp="1"/>
          </p:cNvSpPr>
          <p:nvPr>
            <p:ph sz="quarter" idx="1"/>
          </p:nvPr>
        </p:nvSpPr>
        <p:spPr>
          <a:xfrm>
            <a:off x="457200" y="1600200"/>
            <a:ext cx="7165975" cy="4572000"/>
          </a:xfrm>
        </p:spPr>
        <p:txBody>
          <a:bodyPr/>
          <a:lstStyle/>
          <a:p>
            <a:r>
              <a:rPr lang="en-US" b="1"/>
              <a:t>Step 1 – Crawl Your Website Using Screaming Frog</a:t>
            </a:r>
          </a:p>
          <a:p>
            <a:endParaRPr lang="en-US" b="1"/>
          </a:p>
        </p:txBody>
      </p:sp>
      <p:pic>
        <p:nvPicPr>
          <p:cNvPr id="6" name="Content Placeholder 5"/>
          <p:cNvPicPr>
            <a:picLocks noGrp="1" noChangeAspect="1"/>
          </p:cNvPicPr>
          <p:nvPr>
            <p:ph sz="quarter" idx="2"/>
          </p:nvPr>
        </p:nvPicPr>
        <p:blipFill>
          <a:blip r:embed="rId2" cstate="print"/>
          <a:stretch>
            <a:fillRect/>
          </a:stretch>
        </p:blipFill>
        <p:spPr>
          <a:xfrm>
            <a:off x="607695" y="2590800"/>
            <a:ext cx="7317105" cy="3949700"/>
          </a:xfrm>
          <a:prstGeom prst="rect">
            <a:avLst/>
          </a:prstGeom>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Arial Black" panose="020B0A04020102020204" pitchFamily="34" charset="0"/>
              </a:rPr>
              <a:t>Step 2 – Remove Any Unwanted URLs</a:t>
            </a:r>
          </a:p>
        </p:txBody>
      </p:sp>
      <p:sp>
        <p:nvSpPr>
          <p:cNvPr id="3" name="Content Placeholder 2"/>
          <p:cNvSpPr>
            <a:spLocks noGrp="1"/>
          </p:cNvSpPr>
          <p:nvPr>
            <p:ph sz="quarter" idx="1"/>
          </p:nvPr>
        </p:nvSpPr>
        <p:spPr>
          <a:xfrm>
            <a:off x="457200" y="1600200"/>
            <a:ext cx="7716520" cy="4572000"/>
          </a:xfrm>
        </p:spPr>
        <p:txBody>
          <a:bodyPr/>
          <a:lstStyle/>
          <a:p>
            <a:r>
              <a:rPr lang="en-US" smtClean="0"/>
              <a:t>Once the crawl is complete, review the complete list of URLs and look for any you do not want to include in your sitemap.</a:t>
            </a:r>
          </a:p>
          <a:p>
            <a:endParaRPr lang="en-US" smtClean="0"/>
          </a:p>
          <a:p>
            <a:pPr marL="0" indent="0">
              <a:buNone/>
            </a:pPr>
            <a:endParaRPr lang="en-US"/>
          </a:p>
        </p:txBody>
      </p:sp>
      <p:pic>
        <p:nvPicPr>
          <p:cNvPr id="4" name="Content Placeholder 3"/>
          <p:cNvPicPr>
            <a:picLocks noGrp="1" noChangeAspect="1"/>
          </p:cNvPicPr>
          <p:nvPr>
            <p:ph sz="quarter" idx="2"/>
          </p:nvPr>
        </p:nvPicPr>
        <p:blipFill>
          <a:blip r:embed="rId2" cstate="print"/>
          <a:stretch>
            <a:fillRect/>
          </a:stretch>
        </p:blipFill>
        <p:spPr>
          <a:xfrm>
            <a:off x="914400" y="2819400"/>
            <a:ext cx="6668770" cy="3599815"/>
          </a:xfrm>
          <a:prstGeom prst="rect">
            <a:avLst/>
          </a:prstGeom>
        </p:spPr>
      </p:pic>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Step 3 – Open the Sitemap Menu</a:t>
            </a:r>
          </a:p>
        </p:txBody>
      </p:sp>
      <p:sp>
        <p:nvSpPr>
          <p:cNvPr id="5" name="Content Placeholder 4"/>
          <p:cNvSpPr>
            <a:spLocks noGrp="1"/>
          </p:cNvSpPr>
          <p:nvPr>
            <p:ph sz="quarter" idx="1"/>
          </p:nvPr>
        </p:nvSpPr>
        <p:spPr>
          <a:xfrm>
            <a:off x="457200" y="1600200"/>
            <a:ext cx="7639685" cy="4572000"/>
          </a:xfrm>
        </p:spPr>
        <p:txBody>
          <a:bodyPr/>
          <a:lstStyle/>
          <a:p>
            <a:endParaRPr lang="en-US"/>
          </a:p>
          <a:p>
            <a:pPr marL="0" indent="0">
              <a:buNone/>
            </a:pPr>
            <a:r>
              <a:rPr lang="en-US"/>
              <a:t>Open the Sitemap menu on the toolbar and select “XML Sitemap”.</a:t>
            </a:r>
          </a:p>
          <a:p>
            <a:pPr marL="0" indent="0">
              <a:buNone/>
            </a:pPr>
            <a:endParaRPr lang="en-US"/>
          </a:p>
        </p:txBody>
      </p:sp>
      <p:pic>
        <p:nvPicPr>
          <p:cNvPr id="2" name="Content Placeholder 1"/>
          <p:cNvPicPr>
            <a:picLocks noGrp="1" noChangeAspect="1"/>
          </p:cNvPicPr>
          <p:nvPr>
            <p:ph sz="quarter" idx="2"/>
          </p:nvPr>
        </p:nvPicPr>
        <p:blipFill>
          <a:blip r:embed="rId2" cstate="print"/>
          <a:stretch>
            <a:fillRect/>
          </a:stretch>
        </p:blipFill>
        <p:spPr>
          <a:xfrm>
            <a:off x="1295400" y="3048000"/>
            <a:ext cx="6630035" cy="3589655"/>
          </a:xfrm>
          <a:prstGeom prst="rect">
            <a:avLst/>
          </a:prstGeom>
        </p:spPr>
      </p:pic>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quarter" idx="1"/>
          </p:nvPr>
        </p:nvSpPr>
        <p:spPr/>
        <p:txBody>
          <a:bodyPr/>
          <a:lstStyle/>
          <a:p>
            <a:r>
              <a:rPr lang="en-US"/>
              <a:t>Step 4 – Save Your Sitemap</a:t>
            </a:r>
          </a:p>
          <a:p>
            <a:r>
              <a:rPr lang="en-US"/>
              <a:t>Step 5 – Upload Your Sitemap</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elements of link building</a:t>
            </a:r>
            <a:endParaRPr lang="en-US"/>
          </a:p>
        </p:txBody>
      </p:sp>
      <p:sp>
        <p:nvSpPr>
          <p:cNvPr id="3" name="Subtitle 2"/>
          <p:cNvSpPr>
            <a:spLocks noGrp="1"/>
          </p:cNvSpPr>
          <p:nvPr>
            <p:ph type="subTitle" idx="1"/>
          </p:nvPr>
        </p:nvSpPr>
        <p:spPr/>
        <p:txBody>
          <a:bodyPr/>
          <a:lstStyle/>
          <a:p>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2800" smtClean="0"/>
              <a:t>Within SEO, link building plays an important role in driving organic traffic via search engines, especially in competitive industries. </a:t>
            </a:r>
          </a:p>
          <a:p>
            <a:r>
              <a:rPr lang="en-US" sz="2800" smtClean="0"/>
              <a:t>When combined with strong technical SEO foundations, great on-page SEO, excellent content, and a good user experience, link building can be super effective at driving more organic traffic.</a:t>
            </a:r>
            <a:endParaRPr lang="en-US" sz="280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b="1" smtClean="0"/>
          </a:p>
          <a:p>
            <a:r>
              <a:rPr lang="en-US" b="1" smtClean="0"/>
              <a:t>Internal Links</a:t>
            </a:r>
          </a:p>
          <a:p>
            <a:pPr lvl="1"/>
            <a:r>
              <a:rPr lang="en-US" smtClean="0"/>
              <a:t>An internal link is any hyperlink that takes people from one page of your website to another.</a:t>
            </a:r>
          </a:p>
          <a:p>
            <a:pPr lvl="1"/>
            <a:endParaRPr lang="en-US" smtClean="0"/>
          </a:p>
          <a:p>
            <a:pPr lvl="1">
              <a:buNone/>
            </a:pPr>
            <a:endParaRPr lang="en-US" smtClean="0"/>
          </a:p>
          <a:p>
            <a:pPr lvl="1"/>
            <a:r>
              <a:rPr lang="en-US" b="1" smtClean="0"/>
              <a:t>External Links</a:t>
            </a:r>
          </a:p>
          <a:p>
            <a:pPr lvl="2"/>
            <a:r>
              <a:rPr lang="en-US" smtClean="0"/>
              <a:t>Also called backlinks, these connect content published from another website to a page or article posted on your site.</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8"/>
  <p:tag name="AS_OS" val="Unix 5.15.0.1019"/>
  <p:tag name="AS_RELEASE_DATE" val="2022.10.14"/>
  <p:tag name="AS_TITLE" val="Aspose.Slides for .NET5"/>
  <p:tag name="AS_VERSION" val="22.10"/>
</p:tagLst>
</file>

<file path=ppt/theme/_rels/theme10.xml.rels><?xml version="1.0" encoding="UTF-8" standalone="yes"?>
<Relationships xmlns="http://schemas.openxmlformats.org/package/2006/relationships"><Relationship Id="rId1" Type="http://schemas.openxmlformats.org/officeDocument/2006/relationships/image" Target="../media/image2.jpeg"/></Relationships>
</file>

<file path=ppt/theme/_rels/theme11.xml.rels><?xml version="1.0" encoding="UTF-8" standalone="yes"?>
<Relationships xmlns="http://schemas.openxmlformats.org/package/2006/relationships"><Relationship Id="rId1" Type="http://schemas.openxmlformats.org/officeDocument/2006/relationships/image" Target="../media/image2.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2.jpeg"/></Relationships>
</file>

<file path=ppt/theme/_rels/theme15.xml.rels><?xml version="1.0" encoding="UTF-8" standalone="yes"?>
<Relationships xmlns="http://schemas.openxmlformats.org/package/2006/relationships"><Relationship Id="rId1" Type="http://schemas.openxmlformats.org/officeDocument/2006/relationships/image" Target="../media/image2.jpeg"/></Relationships>
</file>

<file path=ppt/theme/_rels/theme16.xml.rels><?xml version="1.0" encoding="UTF-8" standalone="yes"?>
<Relationships xmlns="http://schemas.openxmlformats.org/package/2006/relationships"><Relationship Id="rId1" Type="http://schemas.openxmlformats.org/officeDocument/2006/relationships/image" Target="../media/image2.jpeg"/></Relationships>
</file>

<file path=ppt/theme/_rels/theme17.xml.rels><?xml version="1.0" encoding="UTF-8" standalone="yes"?>
<Relationships xmlns="http://schemas.openxmlformats.org/package/2006/relationships"><Relationship Id="rId1" Type="http://schemas.openxmlformats.org/officeDocument/2006/relationships/image" Target="../media/image2.jpeg"/></Relationships>
</file>

<file path=ppt/theme/_rels/theme18.xml.rels><?xml version="1.0" encoding="UTF-8" standalone="yes"?>
<Relationships xmlns="http://schemas.openxmlformats.org/package/2006/relationships"><Relationship Id="rId1" Type="http://schemas.openxmlformats.org/officeDocument/2006/relationships/image" Target="../media/image2.jpeg"/></Relationships>
</file>

<file path=ppt/theme/_rels/theme19.xml.rels><?xml version="1.0" encoding="UTF-8" standalone="yes"?>
<Relationships xmlns="http://schemas.openxmlformats.org/package/2006/relationships"><Relationship Id="rId1" Type="http://schemas.openxmlformats.org/officeDocument/2006/relationships/image" Target="../media/image2.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_rels/theme5.xml.rels><?xml version="1.0" encoding="UTF-8" standalone="yes"?>
<Relationships xmlns="http://schemas.openxmlformats.org/package/2006/relationships"><Relationship Id="rId1" Type="http://schemas.openxmlformats.org/officeDocument/2006/relationships/image" Target="../media/image2.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3.jpeg"/></Relationships>
</file>

<file path=ppt/theme/_rels/theme9.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Century Schoolbook"/>
        <a:cs typeface="Arial"/>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Century Schoolbook"/>
        <a:cs typeface="Arial"/>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1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Century Schoolbook"/>
        <a:cs typeface="Arial"/>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Century Schoolbook"/>
        <a:cs typeface="Arial"/>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12.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Franklin Gothic Book"/>
        <a:cs typeface="Arial"/>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Perpetua"/>
        <a:cs typeface="Arial"/>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13.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Franklin Gothic Book"/>
        <a:cs typeface="Arial"/>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Perpetua"/>
        <a:cs typeface="Arial"/>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14.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Century Schoolbook"/>
        <a:cs typeface="Arial"/>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Century Schoolbook"/>
        <a:cs typeface="Arial"/>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extLst>
    <a:ext uri="{05A4C25C-085E-4340-85A3-A5531E510DB2}">
      <thm15:themeFamily xmlns="" xmlns:r="http://schemas.openxmlformats.org/officeDocument/2006/relationships"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Century Schoolbook"/>
        <a:cs typeface="Arial"/>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Century Schoolbook"/>
        <a:cs typeface="Arial"/>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extLst>
    <a:ext uri="{05A4C25C-085E-4340-85A3-A5531E510DB2}">
      <thm15:themeFamily xmlns="" xmlns:r="http://schemas.openxmlformats.org/officeDocument/2006/relationships"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Century Schoolbook"/>
        <a:cs typeface="Arial"/>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Century Schoolbook"/>
        <a:cs typeface="Arial"/>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extLst>
    <a:ext uri="{05A4C25C-085E-4340-85A3-A5531E510DB2}">
      <thm15:themeFamily xmlns="" xmlns:r="http://schemas.openxmlformats.org/officeDocument/2006/relationships"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Century Schoolbook"/>
        <a:cs typeface="Arial"/>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Century Schoolbook"/>
        <a:cs typeface="Arial"/>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extLst>
    <a:ext uri="{05A4C25C-085E-4340-85A3-A5531E510DB2}">
      <thm15:themeFamily xmlns="" xmlns:r="http://schemas.openxmlformats.org/officeDocument/2006/relationships"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Century Schoolbook"/>
        <a:cs typeface="Arial"/>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Century Schoolbook"/>
        <a:cs typeface="Arial"/>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extLst>
    <a:ext uri="{05A4C25C-085E-4340-85A3-A5531E510DB2}">
      <thm15:themeFamily xmlns="" xmlns:r="http://schemas.openxmlformats.org/officeDocument/2006/relationships"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Century Schoolbook"/>
        <a:cs typeface="Arial"/>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Century Schoolbook"/>
        <a:cs typeface="Arial"/>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extLst>
    <a:ext uri="{05A4C25C-085E-4340-85A3-A5531E510DB2}">
      <thm15:themeFamily xmlns="" xmlns:r="http://schemas.openxmlformats.org/officeDocument/2006/relationship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Franklin Gothic Book"/>
        <a:cs typeface="Arial"/>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Perpetua"/>
        <a:cs typeface="Arial"/>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Franklin Gothic Book"/>
        <a:cs typeface="Arial"/>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Perpetua"/>
        <a:cs typeface="Arial"/>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4.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Century Schoolbook"/>
        <a:cs typeface="Arial"/>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Century Schoolbook"/>
        <a:cs typeface="Arial"/>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5.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Century Schoolbook"/>
        <a:cs typeface="Arial"/>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Century Schoolbook"/>
        <a:cs typeface="Arial"/>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6.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Franklin Gothic Book"/>
        <a:cs typeface="Arial"/>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Perpetua"/>
        <a:cs typeface="Arial"/>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7.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Franklin Gothic Book"/>
        <a:cs typeface="Arial"/>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Perpetua"/>
        <a:cs typeface="Arial"/>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8.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Lucida Sans Unicode"/>
        <a:cs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Lucida Sans Unicode"/>
        <a:cs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9.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Lucida Sans Unicode"/>
        <a:cs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Lucida Sans Unicode"/>
        <a:cs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2155</Words>
  <Application>Microsoft Office PowerPoint</Application>
  <PresentationFormat>On-screen Show (4:3)</PresentationFormat>
  <Paragraphs>260</Paragraphs>
  <Slides>67</Slides>
  <Notes>0</Notes>
  <HiddenSlides>0</HiddenSlides>
  <MMClips>0</MMClips>
  <ScaleCrop>false</ScaleCrop>
  <HeadingPairs>
    <vt:vector size="4" baseType="variant">
      <vt:variant>
        <vt:lpstr>Theme</vt:lpstr>
      </vt:variant>
      <vt:variant>
        <vt:i4>19</vt:i4>
      </vt:variant>
      <vt:variant>
        <vt:lpstr>Slide Titles</vt:lpstr>
      </vt:variant>
      <vt:variant>
        <vt:i4>67</vt:i4>
      </vt:variant>
    </vt:vector>
  </HeadingPairs>
  <TitlesOfParts>
    <vt:vector size="86" baseType="lpstr">
      <vt:lpstr>Office Theme</vt:lpstr>
      <vt:lpstr>Equity</vt:lpstr>
      <vt:lpstr>Equity</vt:lpstr>
      <vt:lpstr>Oriel</vt:lpstr>
      <vt:lpstr>Oriel</vt:lpstr>
      <vt:lpstr>Equity</vt:lpstr>
      <vt:lpstr>Equity</vt:lpstr>
      <vt:lpstr>Concourse</vt:lpstr>
      <vt:lpstr>Concourse</vt:lpstr>
      <vt:lpstr>Oriel</vt:lpstr>
      <vt:lpstr>Oriel</vt:lpstr>
      <vt:lpstr>Equity</vt:lpstr>
      <vt:lpstr>Equity</vt:lpstr>
      <vt:lpstr>Oriel</vt:lpstr>
      <vt:lpstr>Oriel</vt:lpstr>
      <vt:lpstr>Oriel</vt:lpstr>
      <vt:lpstr>Oriel</vt:lpstr>
      <vt:lpstr>Oriel</vt:lpstr>
      <vt:lpstr>Oriel</vt:lpstr>
      <vt:lpstr>Precursors to link building</vt:lpstr>
      <vt:lpstr>     What is Link Building &amp; Why is It Important? </vt:lpstr>
      <vt:lpstr>Link Building Important for SEO </vt:lpstr>
      <vt:lpstr>What Links Mean for Search Engines </vt:lpstr>
      <vt:lpstr>How Can Link Building Benefit My Business </vt:lpstr>
      <vt:lpstr>What Types of Links You Need </vt:lpstr>
      <vt:lpstr>elements of link building</vt:lpstr>
      <vt:lpstr>Slide 8</vt:lpstr>
      <vt:lpstr>Slide 9</vt:lpstr>
      <vt:lpstr>Why Should You Build Links for Your Website</vt:lpstr>
      <vt:lpstr>Proving Your Link Building Strategy ROI </vt:lpstr>
      <vt:lpstr>How To Build Quality Links With Content Marketing</vt:lpstr>
      <vt:lpstr>Becoming a resource</vt:lpstr>
      <vt:lpstr>Slide 14</vt:lpstr>
      <vt:lpstr>The digital tools we recommend will be categorized into our essential toolkits:</vt:lpstr>
      <vt:lpstr>Search Engine Optimization: Organic search</vt:lpstr>
      <vt:lpstr>Keyword analysis</vt:lpstr>
      <vt:lpstr>Rank checking</vt:lpstr>
      <vt:lpstr>Backlink analysis</vt:lpstr>
      <vt:lpstr>Analytics</vt:lpstr>
      <vt:lpstr>Content marketing management</vt:lpstr>
      <vt:lpstr>Analyzing your competition</vt:lpstr>
      <vt:lpstr>Slide 23</vt:lpstr>
      <vt:lpstr>There are three types of competitors to be evaluated</vt:lpstr>
      <vt:lpstr>Competitive Analysis in Marketing </vt:lpstr>
      <vt:lpstr>How to do a Competitive Analysis </vt:lpstr>
      <vt:lpstr>Competitor tracking</vt:lpstr>
      <vt:lpstr>Slide 28</vt:lpstr>
      <vt:lpstr>THE OBJECTIVES OF COMPETITOR ANALYSIS</vt:lpstr>
      <vt:lpstr>IDENTIFYING COMPETITORS</vt:lpstr>
      <vt:lpstr>Identifying Competitors at the Product-Market Level </vt:lpstr>
      <vt:lpstr>Identifying Potential Competitors</vt:lpstr>
      <vt:lpstr>Identifying Competitors at the Firm Level</vt:lpstr>
      <vt:lpstr>Competitive Blind Spots</vt:lpstr>
      <vt:lpstr>Becoming a resource</vt:lpstr>
      <vt:lpstr>Slide 36</vt:lpstr>
      <vt:lpstr>The digital tools we recommend will be categorized into our essential toolkits:</vt:lpstr>
      <vt:lpstr>Search Engine Optimization: Organic search</vt:lpstr>
      <vt:lpstr>Keyword analysis</vt:lpstr>
      <vt:lpstr>Rank checking</vt:lpstr>
      <vt:lpstr>Backlink analysis</vt:lpstr>
      <vt:lpstr>Analytics</vt:lpstr>
      <vt:lpstr>Content marketing management</vt:lpstr>
      <vt:lpstr>Content duplication</vt:lpstr>
      <vt:lpstr>Slide 45</vt:lpstr>
      <vt:lpstr>Some Causes of Duplicate Content</vt:lpstr>
      <vt:lpstr>Google to check for Duplicate Content</vt:lpstr>
      <vt:lpstr>Free Tools to Check for Duplicate Content</vt:lpstr>
      <vt:lpstr>Check for Plagiarism</vt:lpstr>
      <vt:lpstr>Has Your Content Been Scraped?</vt:lpstr>
      <vt:lpstr>Ways to Catch Content Scrapers</vt:lpstr>
      <vt:lpstr>Content verticals</vt:lpstr>
      <vt:lpstr>Slide 53</vt:lpstr>
      <vt:lpstr>Slide 54</vt:lpstr>
      <vt:lpstr>Horizontal vs. vertical content</vt:lpstr>
      <vt:lpstr>3 Ways to apply content strategies to vertical content</vt:lpstr>
      <vt:lpstr>Personas</vt:lpstr>
      <vt:lpstr>Customers</vt:lpstr>
      <vt:lpstr>Sitemaps</vt:lpstr>
      <vt:lpstr>Slide 60</vt:lpstr>
      <vt:lpstr>What Is an XML Sitemap?</vt:lpstr>
      <vt:lpstr>What Is an HTML Sitemap?</vt:lpstr>
      <vt:lpstr>Do I Need a Sitemap?</vt:lpstr>
      <vt:lpstr>How to Create a Sitemap</vt:lpstr>
      <vt:lpstr>Step 2 – Remove Any Unwanted URLs</vt:lpstr>
      <vt:lpstr>Step 3 – Open the Sitemap Menu</vt:lpstr>
      <vt:lpstr>Slide 67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Precursors to link building</dc:title>
  <dc:creator>student</dc:creator>
  <cp:lastModifiedBy>student</cp:lastModifiedBy>
  <cp:revision>2</cp:revision>
  <cp:lastPrinted>2022-11-05T06:35:06Z</cp:lastPrinted>
  <dcterms:created xsi:type="dcterms:W3CDTF">2022-11-05T06:35:06Z</dcterms:created>
  <dcterms:modified xsi:type="dcterms:W3CDTF">2022-11-05T06:37:22Z</dcterms:modified>
</cp:coreProperties>
</file>