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8EC69-428E-460F-BF8D-5E6369EC6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085F1-19A0-416F-8D62-CD8FC838F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B26FB-709D-4E3C-A3C7-D9CCC6681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C6D8-7511-4218-A261-7D48F6E1FE9A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B3E0A-E614-4DE5-8DBD-2F993237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509B0-AAA2-40DD-9E74-B2497B5C2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27A8-1806-474F-AF32-6F5812507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92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BB0C-0731-4F49-8C3D-AEDF03CC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9EB89-6624-46A0-BDBE-7B515FDF3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A451C-BCF6-4AE6-B318-210040B1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C6D8-7511-4218-A261-7D48F6E1FE9A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DAD59-AF01-4F87-862E-15D2EB3D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24283-B6D9-4D2D-AC8D-05F75724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27A8-1806-474F-AF32-6F5812507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76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217F82-91D5-4E16-90D2-CA99D71D8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BEAA3-112F-4493-8E47-B8FED721C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9D84D-7463-4369-B229-44463910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C6D8-7511-4218-A261-7D48F6E1FE9A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E8AE7-8731-432B-ACA9-97D4F07B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AC7E2-DFE2-4201-AF80-E2F26174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27A8-1806-474F-AF32-6F5812507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29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2713-6B54-41DA-BD65-3C7D22FD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5874-9BC1-4605-BBAE-F0AE8C7F5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E2149-DCC2-4F25-BEC2-B2454E2C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C6D8-7511-4218-A261-7D48F6E1FE9A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29B9E-F3F0-4FF1-A480-937785AB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1948C-4E49-42E1-9688-C16B4680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27A8-1806-474F-AF32-6F5812507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12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24BA-AA79-4BBF-A950-E83652DFE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60A84-29E9-4C75-9419-C9B33769A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01012-2409-4B0D-9F05-5FFD18100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C6D8-7511-4218-A261-7D48F6E1FE9A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CF84F-1E79-4565-AE10-5E74576A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C12CC-2D2B-4A1F-A378-29A30AD2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27A8-1806-474F-AF32-6F5812507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2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7327E-D2AB-457F-9F64-5A4E0652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02F8-19AB-4683-AF91-EC7FD2AF4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8CA72-6930-4BAF-83D5-F79949552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CE05A-642D-4275-ADF0-FA221ACC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C6D8-7511-4218-A261-7D48F6E1FE9A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C6EDF-4887-4087-8D13-886318E2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71D29-9644-44C2-8881-EA9F966D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27A8-1806-474F-AF32-6F5812507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65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BF67-60CB-4944-AAA7-C8D72626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0DC19-0004-45E6-978F-FF7898F96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5635F-0F0B-488D-A8CD-F5B82105D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28B8A-B469-4D84-81B4-1C02AB338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0B71C-B1AC-43B9-97FC-65AEDB960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2EFD8-F63C-4CAF-AF49-F42C45B2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C6D8-7511-4218-A261-7D48F6E1FE9A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61478-6254-4617-B6EE-54D2829F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DC4ED-9E9D-43DA-AC38-6AC80301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27A8-1806-474F-AF32-6F5812507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57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6171-E78E-4B56-8435-94634DB26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A047F6-5292-4707-857D-BA9A9A93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C6D8-7511-4218-A261-7D48F6E1FE9A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39A62-D346-4C3D-8957-079360D5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981B3-F514-4442-81DE-34F9BCE6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27A8-1806-474F-AF32-6F5812507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0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92CD7-0EF9-46AD-B31E-617A5CC8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C6D8-7511-4218-A261-7D48F6E1FE9A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57C2E-1B9C-4700-8488-EBEF6CD1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670DC-7834-4736-ACCC-24EAE137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27A8-1806-474F-AF32-6F5812507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62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B4C9-CB3F-4FBD-B784-6A0600DD5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C9EBA-13C0-465A-AE66-A54D28A31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B15AC-1BFC-4E3B-9BFB-412FEFE2F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AB055-7987-4EA4-842A-0BE232767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C6D8-7511-4218-A261-7D48F6E1FE9A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F34FF-33E4-4CC7-AA13-754184F7A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3274F-8664-44C4-B893-5487EEB8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27A8-1806-474F-AF32-6F5812507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71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01C1-6422-4936-87BE-5C8530896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138F29-59F3-4FA6-A696-0CA9D6B62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ECFCE-4511-43E1-BC62-9CF734DB1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F8171-AEC3-464A-A1F0-AA50C8B3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C6D8-7511-4218-A261-7D48F6E1FE9A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C0FBC-D862-40B5-B600-D76455E6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07AE0-3F60-4547-B21B-80511DB6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27A8-1806-474F-AF32-6F5812507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05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A1DCEA-5833-484D-A180-418454067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EFE3E-880D-4907-A5F4-9109FE26F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BC51C-E1D8-45EB-8188-7789EB884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4C6D8-7511-4218-A261-7D48F6E1FE9A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F5689-2392-4930-A589-3B39C29B0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4B54F-9359-4EA4-986D-A6B0B583A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627A8-1806-474F-AF32-6F5812507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07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F45027-7700-4A00-8E46-4B1B9E9B9E34}"/>
              </a:ext>
            </a:extLst>
          </p:cNvPr>
          <p:cNvSpPr txBox="1"/>
          <p:nvPr/>
        </p:nvSpPr>
        <p:spPr>
          <a:xfrm>
            <a:off x="2865119" y="287384"/>
            <a:ext cx="6966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WIPRO</a:t>
            </a:r>
            <a:r>
              <a:rPr lang="en-US" sz="44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PJP</a:t>
            </a:r>
            <a:r>
              <a:rPr lang="en-US" sz="44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INTERNSHIP</a:t>
            </a:r>
            <a:endParaRPr lang="en-IN" sz="4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080E0-CC45-444E-B876-5DC9CE2D3CDF}"/>
              </a:ext>
            </a:extLst>
          </p:cNvPr>
          <p:cNvSpPr txBox="1"/>
          <p:nvPr/>
        </p:nvSpPr>
        <p:spPr>
          <a:xfrm>
            <a:off x="3461657" y="1356751"/>
            <a:ext cx="52686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755">
              <a:spcBef>
                <a:spcPts val="270"/>
              </a:spcBef>
            </a:pPr>
            <a:r>
              <a:rPr lang="en-I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AUTOMATED TELLER MACHINE 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9E96369-4E40-4B73-9477-FB6E387F4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067186"/>
              </p:ext>
            </p:extLst>
          </p:nvPr>
        </p:nvGraphicFramePr>
        <p:xfrm>
          <a:off x="3004917" y="2467491"/>
          <a:ext cx="6182163" cy="40909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0721">
                  <a:extLst>
                    <a:ext uri="{9D8B030D-6E8A-4147-A177-3AD203B41FA5}">
                      <a16:colId xmlns:a16="http://schemas.microsoft.com/office/drawing/2014/main" val="2655843922"/>
                    </a:ext>
                  </a:extLst>
                </a:gridCol>
                <a:gridCol w="2060721">
                  <a:extLst>
                    <a:ext uri="{9D8B030D-6E8A-4147-A177-3AD203B41FA5}">
                      <a16:colId xmlns:a16="http://schemas.microsoft.com/office/drawing/2014/main" val="1449919191"/>
                    </a:ext>
                  </a:extLst>
                </a:gridCol>
                <a:gridCol w="2060721">
                  <a:extLst>
                    <a:ext uri="{9D8B030D-6E8A-4147-A177-3AD203B41FA5}">
                      <a16:colId xmlns:a16="http://schemas.microsoft.com/office/drawing/2014/main" val="622029013"/>
                    </a:ext>
                  </a:extLst>
                </a:gridCol>
              </a:tblGrid>
              <a:tr h="357966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NAME</a:t>
                      </a:r>
                      <a:endParaRPr lang="en-IN" sz="700">
                        <a:effectLst/>
                      </a:endParaRPr>
                    </a:p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401" marR="45401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EMPLOYEE</a:t>
                      </a:r>
                      <a:r>
                        <a:rPr lang="en-US" sz="1100" spc="-10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ID</a:t>
                      </a:r>
                      <a:endParaRPr lang="en-IN" sz="700">
                        <a:effectLst/>
                      </a:endParaRPr>
                    </a:p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401" marR="45401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SUPERSET</a:t>
                      </a:r>
                      <a:r>
                        <a:rPr lang="en-US" sz="1100" spc="-20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ID</a:t>
                      </a:r>
                      <a:endParaRPr lang="en-IN" sz="700">
                        <a:effectLst/>
                      </a:endParaRPr>
                    </a:p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401" marR="45401" marT="0" marB="0"/>
                </a:tc>
                <a:extLst>
                  <a:ext uri="{0D108BD9-81ED-4DB2-BD59-A6C34878D82A}">
                    <a16:rowId xmlns:a16="http://schemas.microsoft.com/office/drawing/2014/main" val="2425648703"/>
                  </a:ext>
                </a:extLst>
              </a:tr>
              <a:tr h="373529">
                <a:tc>
                  <a:txBody>
                    <a:bodyPr/>
                    <a:lstStyle/>
                    <a:p>
                      <a:r>
                        <a:rPr lang="en-US" sz="1200" spc="-15">
                          <a:effectLst/>
                        </a:rPr>
                        <a:t>Uma</a:t>
                      </a:r>
                      <a:r>
                        <a:rPr lang="en-US" sz="1200" spc="-200">
                          <a:effectLst/>
                        </a:rPr>
                        <a:t> </a:t>
                      </a:r>
                      <a:r>
                        <a:rPr lang="en-US" sz="1200" spc="-10">
                          <a:effectLst/>
                        </a:rPr>
                        <a:t>S</a:t>
                      </a:r>
                      <a:endParaRPr lang="en-IN" sz="700">
                        <a:effectLst/>
                      </a:endParaRPr>
                    </a:p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401" marR="45401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40120968</a:t>
                      </a:r>
                      <a:endParaRPr lang="en-IN" sz="700">
                        <a:effectLst/>
                      </a:endParaRPr>
                    </a:p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401" marR="45401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1265077</a:t>
                      </a:r>
                      <a:endParaRPr lang="en-IN" sz="700">
                        <a:effectLst/>
                      </a:endParaRPr>
                    </a:p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401" marR="45401" marT="0" marB="0"/>
                </a:tc>
                <a:extLst>
                  <a:ext uri="{0D108BD9-81ED-4DB2-BD59-A6C34878D82A}">
                    <a16:rowId xmlns:a16="http://schemas.microsoft.com/office/drawing/2014/main" val="3462439743"/>
                  </a:ext>
                </a:extLst>
              </a:tr>
              <a:tr h="37352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Vikasini</a:t>
                      </a:r>
                      <a:r>
                        <a:rPr lang="en-US" sz="1200" spc="-2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D</a:t>
                      </a:r>
                      <a:endParaRPr lang="en-IN" sz="700">
                        <a:effectLst/>
                      </a:endParaRPr>
                    </a:p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401" marR="45401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40120895</a:t>
                      </a:r>
                      <a:endParaRPr lang="en-IN" sz="700">
                        <a:effectLst/>
                      </a:endParaRPr>
                    </a:p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401" marR="45401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1270862</a:t>
                      </a:r>
                      <a:endParaRPr lang="en-IN" sz="700">
                        <a:effectLst/>
                      </a:endParaRPr>
                    </a:p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401" marR="45401" marT="0" marB="0"/>
                </a:tc>
                <a:extLst>
                  <a:ext uri="{0D108BD9-81ED-4DB2-BD59-A6C34878D82A}">
                    <a16:rowId xmlns:a16="http://schemas.microsoft.com/office/drawing/2014/main" val="4224789131"/>
                  </a:ext>
                </a:extLst>
              </a:tr>
              <a:tr h="37927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Logeshwaran</a:t>
                      </a:r>
                      <a:r>
                        <a:rPr lang="en-US" sz="1200" spc="-4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B</a:t>
                      </a:r>
                      <a:endParaRPr lang="en-IN" sz="700">
                        <a:effectLst/>
                      </a:endParaRPr>
                    </a:p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401" marR="45401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40117163</a:t>
                      </a:r>
                      <a:endParaRPr lang="en-IN" sz="700">
                        <a:effectLst/>
                      </a:endParaRPr>
                    </a:p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401" marR="45401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1568240</a:t>
                      </a:r>
                      <a:endParaRPr lang="en-IN" sz="700">
                        <a:effectLst/>
                      </a:endParaRPr>
                    </a:p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401" marR="45401" marT="0" marB="0"/>
                </a:tc>
                <a:extLst>
                  <a:ext uri="{0D108BD9-81ED-4DB2-BD59-A6C34878D82A}">
                    <a16:rowId xmlns:a16="http://schemas.microsoft.com/office/drawing/2014/main" val="173677221"/>
                  </a:ext>
                </a:extLst>
              </a:tr>
              <a:tr h="37352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Lakshmi</a:t>
                      </a:r>
                      <a:r>
                        <a:rPr lang="en-US" sz="1200" spc="-3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pavani</a:t>
                      </a:r>
                      <a:endParaRPr lang="en-IN" sz="700">
                        <a:effectLst/>
                      </a:endParaRPr>
                    </a:p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401" marR="45401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40120850</a:t>
                      </a:r>
                      <a:endParaRPr lang="en-IN" sz="700">
                        <a:effectLst/>
                      </a:endParaRPr>
                    </a:p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401" marR="45401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1390644</a:t>
                      </a:r>
                      <a:endParaRPr lang="en-IN" sz="700" dirty="0">
                        <a:effectLst/>
                      </a:endParaRPr>
                    </a:p>
                    <a:p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401" marR="45401" marT="0" marB="0"/>
                </a:tc>
                <a:extLst>
                  <a:ext uri="{0D108BD9-81ED-4DB2-BD59-A6C34878D82A}">
                    <a16:rowId xmlns:a16="http://schemas.microsoft.com/office/drawing/2014/main" val="1914968705"/>
                  </a:ext>
                </a:extLst>
              </a:tr>
              <a:tr h="37352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Rohini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D</a:t>
                      </a:r>
                      <a:endParaRPr lang="en-IN" sz="700">
                        <a:effectLst/>
                      </a:endParaRPr>
                    </a:p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401" marR="45401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40120264</a:t>
                      </a:r>
                      <a:endParaRPr lang="en-IN" sz="700">
                        <a:effectLst/>
                      </a:endParaRPr>
                    </a:p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401" marR="45401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1354805</a:t>
                      </a:r>
                      <a:endParaRPr lang="en-IN" sz="700">
                        <a:effectLst/>
                      </a:endParaRPr>
                    </a:p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401" marR="45401" marT="0" marB="0"/>
                </a:tc>
                <a:extLst>
                  <a:ext uri="{0D108BD9-81ED-4DB2-BD59-A6C34878D82A}">
                    <a16:rowId xmlns:a16="http://schemas.microsoft.com/office/drawing/2014/main" val="2182042553"/>
                  </a:ext>
                </a:extLst>
              </a:tr>
              <a:tr h="37352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Dhayananth</a:t>
                      </a:r>
                      <a:r>
                        <a:rPr lang="en-US" sz="1200" spc="-4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P</a:t>
                      </a:r>
                      <a:endParaRPr lang="en-IN" sz="700">
                        <a:effectLst/>
                      </a:endParaRPr>
                    </a:p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401" marR="45401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40120777</a:t>
                      </a:r>
                      <a:endParaRPr lang="en-IN" sz="700">
                        <a:effectLst/>
                      </a:endParaRPr>
                    </a:p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401" marR="45401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1260299</a:t>
                      </a:r>
                      <a:endParaRPr lang="en-IN" sz="700">
                        <a:effectLst/>
                      </a:endParaRPr>
                    </a:p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401" marR="45401" marT="0" marB="0"/>
                </a:tc>
                <a:extLst>
                  <a:ext uri="{0D108BD9-81ED-4DB2-BD59-A6C34878D82A}">
                    <a16:rowId xmlns:a16="http://schemas.microsoft.com/office/drawing/2014/main" val="481057162"/>
                  </a:ext>
                </a:extLst>
              </a:tr>
              <a:tr h="37352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Dhiyaneswaran</a:t>
                      </a:r>
                      <a:r>
                        <a:rPr lang="en-US" sz="1200" spc="-4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</a:t>
                      </a:r>
                      <a:endParaRPr lang="en-IN" sz="700">
                        <a:effectLst/>
                      </a:endParaRPr>
                    </a:p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401" marR="45401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40120852</a:t>
                      </a:r>
                      <a:endParaRPr lang="en-IN" sz="700">
                        <a:effectLst/>
                      </a:endParaRPr>
                    </a:p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401" marR="45401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1260993</a:t>
                      </a:r>
                      <a:endParaRPr lang="en-IN" sz="700">
                        <a:effectLst/>
                      </a:endParaRPr>
                    </a:p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401" marR="45401" marT="0" marB="0"/>
                </a:tc>
                <a:extLst>
                  <a:ext uri="{0D108BD9-81ED-4DB2-BD59-A6C34878D82A}">
                    <a16:rowId xmlns:a16="http://schemas.microsoft.com/office/drawing/2014/main" val="4079035586"/>
                  </a:ext>
                </a:extLst>
              </a:tr>
              <a:tr h="35396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kollana Bharat kalyan</a:t>
                      </a:r>
                      <a:endParaRPr lang="en-I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401" marR="45401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40118925</a:t>
                      </a:r>
                      <a:endParaRPr lang="en-I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401" marR="45401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1120934</a:t>
                      </a:r>
                      <a:endParaRPr lang="en-I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401" marR="45401" marT="0" marB="0"/>
                </a:tc>
                <a:extLst>
                  <a:ext uri="{0D108BD9-81ED-4DB2-BD59-A6C34878D82A}">
                    <a16:rowId xmlns:a16="http://schemas.microsoft.com/office/drawing/2014/main" val="3301581961"/>
                  </a:ext>
                </a:extLst>
              </a:tr>
              <a:tr h="37927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Mouliswari darsiguntla</a:t>
                      </a:r>
                      <a:endParaRPr lang="en-I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401" marR="45401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40119956</a:t>
                      </a:r>
                      <a:endParaRPr lang="en-I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401" marR="45401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1130960</a:t>
                      </a:r>
                      <a:endParaRPr lang="en-I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401" marR="45401" marT="0" marB="0"/>
                </a:tc>
                <a:extLst>
                  <a:ext uri="{0D108BD9-81ED-4DB2-BD59-A6C34878D82A}">
                    <a16:rowId xmlns:a16="http://schemas.microsoft.com/office/drawing/2014/main" val="1588071499"/>
                  </a:ext>
                </a:extLst>
              </a:tr>
              <a:tr h="379271"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Esa</a:t>
                      </a:r>
                      <a:r>
                        <a:rPr lang="en-US" sz="1200" dirty="0">
                          <a:effectLst/>
                        </a:rPr>
                        <a:t> Kavya</a:t>
                      </a:r>
                      <a:endParaRPr lang="en-IN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401" marR="45401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40119840</a:t>
                      </a:r>
                      <a:endParaRPr lang="en-I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401" marR="45401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1120934</a:t>
                      </a:r>
                      <a:endParaRPr lang="en-IN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401" marR="45401" marT="0" marB="0"/>
                </a:tc>
                <a:extLst>
                  <a:ext uri="{0D108BD9-81ED-4DB2-BD59-A6C34878D82A}">
                    <a16:rowId xmlns:a16="http://schemas.microsoft.com/office/drawing/2014/main" val="1128719538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1974CC74-215B-43EB-AD21-21A6C0082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0363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C5902B-1D4D-441D-8BEB-A2999F3F44BE}"/>
              </a:ext>
            </a:extLst>
          </p:cNvPr>
          <p:cNvSpPr txBox="1"/>
          <p:nvPr/>
        </p:nvSpPr>
        <p:spPr>
          <a:xfrm>
            <a:off x="325240" y="2098159"/>
            <a:ext cx="2367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PROJECT DONE BY </a:t>
            </a:r>
          </a:p>
        </p:txBody>
      </p:sp>
    </p:spTree>
    <p:extLst>
      <p:ext uri="{BB962C8B-B14F-4D97-AF65-F5344CB8AC3E}">
        <p14:creationId xmlns:p14="http://schemas.microsoft.com/office/powerpoint/2010/main" val="1855916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97EB304-F788-4DA8-B818-3BAFA2C0FE2B}"/>
              </a:ext>
            </a:extLst>
          </p:cNvPr>
          <p:cNvSpPr txBox="1"/>
          <p:nvPr/>
        </p:nvSpPr>
        <p:spPr>
          <a:xfrm>
            <a:off x="4351020" y="341114"/>
            <a:ext cx="2621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Algerian" panose="04020705040A02060702" pitchFamily="82" charset="0"/>
              </a:rPr>
              <a:t>SCREENSHOTS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74662E-7AB4-48A5-99F9-2A02178FD6F7}"/>
              </a:ext>
            </a:extLst>
          </p:cNvPr>
          <p:cNvSpPr txBox="1"/>
          <p:nvPr/>
        </p:nvSpPr>
        <p:spPr>
          <a:xfrm>
            <a:off x="0" y="10116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755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CUSTOMER’S</a:t>
            </a:r>
            <a:r>
              <a:rPr lang="en-US" sz="18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</a:t>
            </a:r>
            <a:r>
              <a:rPr lang="en-US" sz="18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STATEMENT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image6.jpeg">
            <a:extLst>
              <a:ext uri="{FF2B5EF4-FFF2-40B4-BE49-F238E27FC236}">
                <a16:creationId xmlns:a16="http://schemas.microsoft.com/office/drawing/2014/main" id="{5AD63613-76C5-4F1B-8CAF-C3E63BD5B28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07347" y="1642745"/>
            <a:ext cx="6377305" cy="357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52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97EB304-F788-4DA8-B818-3BAFA2C0FE2B}"/>
              </a:ext>
            </a:extLst>
          </p:cNvPr>
          <p:cNvSpPr txBox="1"/>
          <p:nvPr/>
        </p:nvSpPr>
        <p:spPr>
          <a:xfrm>
            <a:off x="4351020" y="341114"/>
            <a:ext cx="2621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Algerian" panose="04020705040A02060702" pitchFamily="82" charset="0"/>
              </a:rPr>
              <a:t>SCREENSHOTS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74662E-7AB4-48A5-99F9-2A02178FD6F7}"/>
              </a:ext>
            </a:extLst>
          </p:cNvPr>
          <p:cNvSpPr txBox="1"/>
          <p:nvPr/>
        </p:nvSpPr>
        <p:spPr>
          <a:xfrm>
            <a:off x="0" y="10116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755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CUSTOMER’S</a:t>
            </a:r>
            <a:r>
              <a:rPr lang="en-US" sz="18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</a:t>
            </a:r>
            <a:r>
              <a:rPr lang="en-US" sz="18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STATEMENT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3D8543-5B58-464D-834C-F6582CA57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076" y="1856422"/>
            <a:ext cx="7025349" cy="3248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2989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97EB304-F788-4DA8-B818-3BAFA2C0FE2B}"/>
              </a:ext>
            </a:extLst>
          </p:cNvPr>
          <p:cNvSpPr txBox="1"/>
          <p:nvPr/>
        </p:nvSpPr>
        <p:spPr>
          <a:xfrm>
            <a:off x="4351020" y="341114"/>
            <a:ext cx="2621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Algerian" panose="04020705040A02060702" pitchFamily="82" charset="0"/>
              </a:rPr>
              <a:t>SCREENSHOTS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74662E-7AB4-48A5-99F9-2A02178FD6F7}"/>
              </a:ext>
            </a:extLst>
          </p:cNvPr>
          <p:cNvSpPr txBox="1"/>
          <p:nvPr/>
        </p:nvSpPr>
        <p:spPr>
          <a:xfrm>
            <a:off x="0" y="10116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755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CASH</a:t>
            </a:r>
            <a:r>
              <a:rPr lang="en-US" b="1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WITHDRAWAL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521F9F-2C0C-4114-9974-D0EE134E7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663" y="1925320"/>
            <a:ext cx="7439109" cy="3431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498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310943-31C6-4D25-9C58-A1DAF4E0C006}"/>
              </a:ext>
            </a:extLst>
          </p:cNvPr>
          <p:cNvSpPr txBox="1"/>
          <p:nvPr/>
        </p:nvSpPr>
        <p:spPr>
          <a:xfrm>
            <a:off x="3848100" y="429974"/>
            <a:ext cx="7973060" cy="5998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I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ATM System is a project that allows people to access their bank accounts and withdraw money. </a:t>
            </a:r>
          </a:p>
          <a:p>
            <a:pPr fontAlgn="base">
              <a:lnSpc>
                <a:spcPct val="150000"/>
              </a:lnSpc>
            </a:pPr>
            <a:endParaRPr lang="en-IN" sz="18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a user needs to make a cash withdrawal, they can input their PIN number and the amount to be withdrawn will be displayed.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sum will be debited from their account once their withdrawal was completed. </a:t>
            </a:r>
          </a:p>
          <a:p>
            <a:pPr fontAlgn="base">
              <a:lnSpc>
                <a:spcPct val="150000"/>
              </a:lnSpc>
            </a:pPr>
            <a:r>
              <a:rPr lang="en-I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ATM system is written in HTML, CSS, and JAVASCRIPT, using ORACLE as the back-end database. 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customer must also be able to inquire about their account balance.</a:t>
            </a:r>
          </a:p>
          <a:p>
            <a:pPr fontAlgn="base">
              <a:lnSpc>
                <a:spcPct val="150000"/>
              </a:lnSpc>
            </a:pPr>
            <a:endParaRPr lang="en-IN" sz="18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customer </a:t>
            </a:r>
            <a:r>
              <a:rPr lang="en-IN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can also </a:t>
            </a:r>
            <a:r>
              <a:rPr lang="en-I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 their mini statements here.</a:t>
            </a:r>
          </a:p>
          <a:p>
            <a:pPr fontAlgn="base">
              <a:lnSpc>
                <a:spcPct val="150000"/>
              </a:lnSpc>
            </a:pPr>
            <a:endParaRPr lang="en-IN" sz="18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After logging in with the credentials, the admin can view the customer's transaction data.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0CDE0-EDCB-482C-B8B5-9737051C0280}"/>
              </a:ext>
            </a:extLst>
          </p:cNvPr>
          <p:cNvSpPr txBox="1"/>
          <p:nvPr/>
        </p:nvSpPr>
        <p:spPr>
          <a:xfrm>
            <a:off x="708660" y="3136612"/>
            <a:ext cx="24917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ABSTRACT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0737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3437A2-FDC9-4853-8E99-94E810B8F0CD}"/>
              </a:ext>
            </a:extLst>
          </p:cNvPr>
          <p:cNvSpPr txBox="1"/>
          <p:nvPr/>
        </p:nvSpPr>
        <p:spPr>
          <a:xfrm>
            <a:off x="4587240" y="348734"/>
            <a:ext cx="2392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Algerian" panose="04020705040A02060702" pitchFamily="82" charset="0"/>
              </a:rPr>
              <a:t>er diagram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B47A4-2886-4B55-9905-8CCB9CFCF3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" r="2012" b="2416"/>
          <a:stretch/>
        </p:blipFill>
        <p:spPr>
          <a:xfrm>
            <a:off x="1365088" y="1153894"/>
            <a:ext cx="8836983" cy="493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6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3437A2-FDC9-4853-8E99-94E810B8F0CD}"/>
              </a:ext>
            </a:extLst>
          </p:cNvPr>
          <p:cNvSpPr txBox="1"/>
          <p:nvPr/>
        </p:nvSpPr>
        <p:spPr>
          <a:xfrm>
            <a:off x="3970019" y="248960"/>
            <a:ext cx="3627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Algerian" panose="04020705040A02060702" pitchFamily="82" charset="0"/>
              </a:rPr>
              <a:t>USE CASE diagram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E154D-7C63-44E7-949E-663112F94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80" y="775979"/>
            <a:ext cx="5018890" cy="530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8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97EB304-F788-4DA8-B818-3BAFA2C0FE2B}"/>
              </a:ext>
            </a:extLst>
          </p:cNvPr>
          <p:cNvSpPr txBox="1"/>
          <p:nvPr/>
        </p:nvSpPr>
        <p:spPr>
          <a:xfrm>
            <a:off x="4351020" y="341114"/>
            <a:ext cx="2621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Algerian" panose="04020705040A02060702" pitchFamily="82" charset="0"/>
              </a:rPr>
              <a:t>SCREENSHOTS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74662E-7AB4-48A5-99F9-2A02178FD6F7}"/>
              </a:ext>
            </a:extLst>
          </p:cNvPr>
          <p:cNvSpPr txBox="1"/>
          <p:nvPr/>
        </p:nvSpPr>
        <p:spPr>
          <a:xfrm>
            <a:off x="0" y="10116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755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7" name="image2.png">
            <a:extLst>
              <a:ext uri="{FF2B5EF4-FFF2-40B4-BE49-F238E27FC236}">
                <a16:creationId xmlns:a16="http://schemas.microsoft.com/office/drawing/2014/main" id="{76E27993-8D77-4A15-8AF2-1FD2494257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1472" y="1668779"/>
            <a:ext cx="6409055" cy="364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0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97EB304-F788-4DA8-B818-3BAFA2C0FE2B}"/>
              </a:ext>
            </a:extLst>
          </p:cNvPr>
          <p:cNvSpPr txBox="1"/>
          <p:nvPr/>
        </p:nvSpPr>
        <p:spPr>
          <a:xfrm>
            <a:off x="4351020" y="341114"/>
            <a:ext cx="2621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Algerian" panose="04020705040A02060702" pitchFamily="82" charset="0"/>
              </a:rPr>
              <a:t>SCREENSHOTS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74662E-7AB4-48A5-99F9-2A02178FD6F7}"/>
              </a:ext>
            </a:extLst>
          </p:cNvPr>
          <p:cNvSpPr txBox="1"/>
          <p:nvPr/>
        </p:nvSpPr>
        <p:spPr>
          <a:xfrm>
            <a:off x="0" y="10116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755">
              <a:spcBef>
                <a:spcPts val="37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REGISTRATION</a:t>
            </a:r>
            <a:r>
              <a:rPr lang="en-US" sz="1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04F72357-55D9-4924-B660-9C7A1B8CD60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3380" y="1376680"/>
            <a:ext cx="6365240" cy="410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83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97EB304-F788-4DA8-B818-3BAFA2C0FE2B}"/>
              </a:ext>
            </a:extLst>
          </p:cNvPr>
          <p:cNvSpPr txBox="1"/>
          <p:nvPr/>
        </p:nvSpPr>
        <p:spPr>
          <a:xfrm>
            <a:off x="4351020" y="341114"/>
            <a:ext cx="2621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Algerian" panose="04020705040A02060702" pitchFamily="82" charset="0"/>
              </a:rPr>
              <a:t>SCREENSHOTS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74662E-7AB4-48A5-99F9-2A02178FD6F7}"/>
              </a:ext>
            </a:extLst>
          </p:cNvPr>
          <p:cNvSpPr txBox="1"/>
          <p:nvPr/>
        </p:nvSpPr>
        <p:spPr>
          <a:xfrm>
            <a:off x="0" y="10116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755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image3.jpeg">
            <a:extLst>
              <a:ext uri="{FF2B5EF4-FFF2-40B4-BE49-F238E27FC236}">
                <a16:creationId xmlns:a16="http://schemas.microsoft.com/office/drawing/2014/main" id="{388C5B7B-38F0-4D43-A903-1D0ACA8773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5590" y="1569720"/>
            <a:ext cx="6560820" cy="371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45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97EB304-F788-4DA8-B818-3BAFA2C0FE2B}"/>
              </a:ext>
            </a:extLst>
          </p:cNvPr>
          <p:cNvSpPr txBox="1"/>
          <p:nvPr/>
        </p:nvSpPr>
        <p:spPr>
          <a:xfrm>
            <a:off x="4351020" y="341114"/>
            <a:ext cx="2621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Algerian" panose="04020705040A02060702" pitchFamily="82" charset="0"/>
              </a:rPr>
              <a:t>SCREENSHOTS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74662E-7AB4-48A5-99F9-2A02178FD6F7}"/>
              </a:ext>
            </a:extLst>
          </p:cNvPr>
          <p:cNvSpPr txBox="1"/>
          <p:nvPr/>
        </p:nvSpPr>
        <p:spPr>
          <a:xfrm>
            <a:off x="0" y="10116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755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OPTIONS FOR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image4.png">
            <a:extLst>
              <a:ext uri="{FF2B5EF4-FFF2-40B4-BE49-F238E27FC236}">
                <a16:creationId xmlns:a16="http://schemas.microsoft.com/office/drawing/2014/main" id="{776715A6-58E9-4F5B-A466-B34EC4CB75C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03842" y="1503998"/>
            <a:ext cx="6584315" cy="385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4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97EB304-F788-4DA8-B818-3BAFA2C0FE2B}"/>
              </a:ext>
            </a:extLst>
          </p:cNvPr>
          <p:cNvSpPr txBox="1"/>
          <p:nvPr/>
        </p:nvSpPr>
        <p:spPr>
          <a:xfrm>
            <a:off x="4351020" y="341114"/>
            <a:ext cx="2621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Algerian" panose="04020705040A02060702" pitchFamily="82" charset="0"/>
              </a:rPr>
              <a:t>SCREENSHOTS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74662E-7AB4-48A5-99F9-2A02178FD6F7}"/>
              </a:ext>
            </a:extLst>
          </p:cNvPr>
          <p:cNvSpPr txBox="1"/>
          <p:nvPr/>
        </p:nvSpPr>
        <p:spPr>
          <a:xfrm>
            <a:off x="0" y="10116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755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DEPOSIT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PANEL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image5.png">
            <a:extLst>
              <a:ext uri="{FF2B5EF4-FFF2-40B4-BE49-F238E27FC236}">
                <a16:creationId xmlns:a16="http://schemas.microsoft.com/office/drawing/2014/main" id="{CB64A747-90F3-45EE-9D93-2BBC7AB52E3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66707" y="1540827"/>
            <a:ext cx="6458585" cy="377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5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235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Dhiyaneswaran.T _23047307</dc:creator>
  <cp:lastModifiedBy>Dhiyaneswaran.T _23047307</cp:lastModifiedBy>
  <cp:revision>14</cp:revision>
  <dcterms:created xsi:type="dcterms:W3CDTF">2022-06-01T07:25:46Z</dcterms:created>
  <dcterms:modified xsi:type="dcterms:W3CDTF">2022-06-01T11:26:28Z</dcterms:modified>
</cp:coreProperties>
</file>