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10287000" cy="18288000"/>
  <p:embeddedFontLst>
    <p:embeddedFont>
      <p:font typeface="Orbitron" panose="020B0604020202020204" charset="0"/>
      <p:regular r:id="rId11"/>
      <p:bold r:id="rId12"/>
    </p:embeddedFont>
    <p:embeddedFont>
      <p:font typeface="Orbitron Medium" panose="020B0604020202020204" charset="0"/>
      <p:regular r:id="rId13"/>
      <p:bold r:id="rId14"/>
    </p:embeddedFont>
    <p:embeddedFont>
      <p:font typeface="Poppins" panose="000005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946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714825" y="1371600"/>
            <a:ext cx="6858325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3000000" cy="300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" name="Google Shape;9;p1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1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" name="Google Shape;22;p2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2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" name="Google Shape;35;p3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3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" name="Google Shape;45;p4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4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Google Shape;55;p5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5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" name="Google Shape;65;p6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6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" name="Google Shape;75;p7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7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" name="Google Shape;85;p8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8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">
    <p:bg>
      <p:bgPr>
        <a:solidFill>
          <a:schemeClr val="lt1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dhiyasampathkumar2025-eng/HackHERS-LearnABLE.git" TargetMode="External"/><Relationship Id="rId5" Type="http://schemas.openxmlformats.org/officeDocument/2006/relationships/hyperlink" Target="https://www.figma.com/site/dbba682claBKkFq0GNEpRp/Untitled?node-id=0-1&amp;t=Ex4vwxGzQwStoy0r-1" TargetMode="Externa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3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0403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3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67275" y="3532282"/>
            <a:ext cx="8553597" cy="839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3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95275" y="177878"/>
            <a:ext cx="17745284" cy="1203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3" descr="preencod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537244" y="508880"/>
            <a:ext cx="5750756" cy="4030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3" descr="preencoded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6884065"/>
            <a:ext cx="5625002" cy="3377484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/>
          <p:nvPr/>
        </p:nvSpPr>
        <p:spPr>
          <a:xfrm>
            <a:off x="9982200" y="3635928"/>
            <a:ext cx="3543300" cy="44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6857"/>
              </a:lnSpc>
              <a:spcBef>
                <a:spcPts val="0"/>
              </a:spcBef>
              <a:spcAft>
                <a:spcPts val="0"/>
              </a:spcAft>
              <a:buClr>
                <a:srgbClr val="F6E7D8"/>
              </a:buClr>
              <a:buSzPts val="5250"/>
              <a:buFont typeface="Orbitron"/>
              <a:buNone/>
            </a:pPr>
            <a:r>
              <a:rPr lang="en-US" sz="5250" b="0" i="0" u="none" strike="noStrike" cap="none">
                <a:solidFill>
                  <a:srgbClr val="F6E7D8"/>
                </a:solidFill>
                <a:latin typeface="Orbitron"/>
                <a:ea typeface="Orbitron"/>
                <a:cs typeface="Orbitron"/>
                <a:sym typeface="Orbitron"/>
              </a:rPr>
              <a:t>Presents</a:t>
            </a:r>
            <a:endParaRPr sz="52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77525" y="4370725"/>
            <a:ext cx="12325350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95263" y="254075"/>
            <a:ext cx="2886075" cy="5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4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32777" cy="1028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4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5275" y="177878"/>
            <a:ext cx="17745284" cy="1203247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/>
          <p:nvPr/>
        </p:nvSpPr>
        <p:spPr>
          <a:xfrm>
            <a:off x="917575" y="3362325"/>
            <a:ext cx="12715298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50"/>
              <a:buFont typeface="Orbitron"/>
              <a:buNone/>
            </a:pPr>
            <a:r>
              <a:rPr lang="en-US" sz="5250" dirty="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Project Name:  </a:t>
            </a:r>
            <a:r>
              <a:rPr lang="en-US" sz="5250" dirty="0" err="1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LearnAble</a:t>
            </a:r>
            <a:endParaRPr sz="52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4"/>
          <p:cNvSpPr/>
          <p:nvPr/>
        </p:nvSpPr>
        <p:spPr>
          <a:xfrm>
            <a:off x="933449" y="4705350"/>
            <a:ext cx="16883496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50"/>
              <a:buFont typeface="Orbitron"/>
              <a:buNone/>
            </a:pPr>
            <a:r>
              <a:rPr lang="en-US" sz="5250" dirty="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Track Chosen:  Track 1_Innovate For Impact</a:t>
            </a:r>
            <a:endParaRPr sz="52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4"/>
          <p:cNvSpPr/>
          <p:nvPr/>
        </p:nvSpPr>
        <p:spPr>
          <a:xfrm>
            <a:off x="984249" y="6115050"/>
            <a:ext cx="10875241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50"/>
              <a:buFont typeface="Orbitron"/>
              <a:buNone/>
            </a:pPr>
            <a:r>
              <a:rPr lang="en-US" sz="5250" dirty="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Team Name:  </a:t>
            </a:r>
            <a:r>
              <a:rPr lang="en-US" sz="5250" dirty="0" err="1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HackHERS</a:t>
            </a:r>
            <a:r>
              <a:rPr lang="en-US" sz="5250" dirty="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 </a:t>
            </a:r>
            <a:endParaRPr sz="52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968375" y="7524749"/>
            <a:ext cx="17901516" cy="2464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50"/>
              <a:buFont typeface="Orbitron"/>
              <a:buNone/>
            </a:pPr>
            <a:r>
              <a:rPr lang="en-US" sz="5250" dirty="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Names of Members:  Dhiya Sampath Kumar, Shubhi Jain, Hansika Matli, Pari </a:t>
            </a:r>
            <a:r>
              <a:rPr lang="en-US" sz="5250" dirty="0" err="1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Khandal</a:t>
            </a:r>
            <a:r>
              <a:rPr lang="en-US" sz="5250" dirty="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 </a:t>
            </a:r>
            <a:endParaRPr sz="52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4"/>
          <p:cNvSpPr/>
          <p:nvPr/>
        </p:nvSpPr>
        <p:spPr>
          <a:xfrm>
            <a:off x="4238625" y="1819275"/>
            <a:ext cx="9820275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Orbitron Medium"/>
              <a:buNone/>
            </a:pPr>
            <a:r>
              <a:rPr lang="en-US" sz="7200">
                <a:solidFill>
                  <a:srgbClr val="FFFFFF"/>
                </a:solidFill>
                <a:latin typeface="Orbitron Medium"/>
                <a:ea typeface="Orbitron Medium"/>
                <a:cs typeface="Orbitron Medium"/>
                <a:sym typeface="Orbitron Medium"/>
              </a:rPr>
              <a:t>BASIC DETAILS</a:t>
            </a:r>
            <a:endParaRPr sz="7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" name="Google Shape;32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5263" y="297430"/>
            <a:ext cx="2886075" cy="5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32777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5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5275" y="177878"/>
            <a:ext cx="17745283" cy="1203247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"/>
          <p:cNvSpPr/>
          <p:nvPr/>
        </p:nvSpPr>
        <p:spPr>
          <a:xfrm>
            <a:off x="2951018" y="3546762"/>
            <a:ext cx="13155757" cy="5389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lnSpc>
                <a:spcPct val="119000"/>
              </a:lnSpc>
              <a:buClr>
                <a:srgbClr val="FFFFFF"/>
              </a:buClr>
              <a:buSzPts val="2700"/>
            </a:pPr>
            <a:r>
              <a:rPr lang="en-US" sz="4000" dirty="0" err="1">
                <a:solidFill>
                  <a:schemeClr val="bg1"/>
                </a:solidFill>
                <a:latin typeface="Orbitron Medium" panose="020B0604020202020204" charset="0"/>
              </a:rPr>
              <a:t>LearnAble</a:t>
            </a:r>
            <a:r>
              <a:rPr lang="en-US" sz="4000" dirty="0">
                <a:solidFill>
                  <a:schemeClr val="bg1"/>
                </a:solidFill>
                <a:latin typeface="Orbitron Medium" panose="020B0604020202020204" charset="0"/>
              </a:rPr>
              <a:t> is a web platform designed to make education more accessible and engaging for </a:t>
            </a:r>
            <a:r>
              <a:rPr lang="en-US" sz="4000" b="1" dirty="0">
                <a:solidFill>
                  <a:schemeClr val="bg1"/>
                </a:solidFill>
                <a:latin typeface="Orbitron Medium" panose="020B0604020202020204" charset="0"/>
              </a:rPr>
              <a:t>children with special needs or disabilities</a:t>
            </a:r>
            <a:r>
              <a:rPr lang="en-US" sz="4000" dirty="0">
                <a:solidFill>
                  <a:schemeClr val="bg1"/>
                </a:solidFill>
                <a:latin typeface="Orbitron Medium" panose="020B0604020202020204" charset="0"/>
              </a:rPr>
              <a:t>. The project aims to provide </a:t>
            </a:r>
            <a:r>
              <a:rPr lang="en-US" sz="4000" b="1" dirty="0">
                <a:solidFill>
                  <a:schemeClr val="bg1"/>
                </a:solidFill>
                <a:latin typeface="Orbitron Medium" panose="020B0604020202020204" charset="0"/>
              </a:rPr>
              <a:t>easy-to-use, interactive learning resources</a:t>
            </a:r>
            <a:r>
              <a:rPr lang="en-US" sz="4000" dirty="0">
                <a:solidFill>
                  <a:schemeClr val="bg1"/>
                </a:solidFill>
                <a:latin typeface="Orbitron Medium" panose="020B0604020202020204" charset="0"/>
              </a:rPr>
              <a:t> for children with </a:t>
            </a:r>
            <a:r>
              <a:rPr lang="en-US" sz="4000" b="1" dirty="0">
                <a:solidFill>
                  <a:schemeClr val="bg1"/>
                </a:solidFill>
                <a:latin typeface="Orbitron Medium" panose="020B0604020202020204" charset="0"/>
              </a:rPr>
              <a:t>visual impairments, hearing impairments, autism and learning disabilities</a:t>
            </a:r>
            <a:r>
              <a:rPr lang="en-US" sz="4000" dirty="0">
                <a:solidFill>
                  <a:schemeClr val="bg1"/>
                </a:solidFill>
                <a:latin typeface="Orbitron Medium" panose="020B0604020202020204" charset="0"/>
              </a:rPr>
              <a:t>.</a:t>
            </a:r>
            <a:endParaRPr sz="4000" dirty="0">
              <a:solidFill>
                <a:schemeClr val="bg1"/>
              </a:solidFill>
              <a:latin typeface="Orbitron Medium" panose="020B0604020202020204" charset="0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5"/>
          <p:cNvSpPr/>
          <p:nvPr/>
        </p:nvSpPr>
        <p:spPr>
          <a:xfrm>
            <a:off x="2190750" y="1819275"/>
            <a:ext cx="13916025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Orbitron Medium"/>
              <a:buNone/>
            </a:pPr>
            <a:r>
              <a:rPr lang="en-US" sz="7200" dirty="0">
                <a:solidFill>
                  <a:srgbClr val="FFFFFF"/>
                </a:solidFill>
                <a:latin typeface="Orbitron Medium"/>
                <a:ea typeface="Orbitron Medium"/>
                <a:cs typeface="Orbitron Medium"/>
                <a:sym typeface="Orbitron Medium"/>
              </a:rPr>
              <a:t>ABOUT THE PROJECT</a:t>
            </a:r>
            <a:endParaRPr sz="7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" name="Google Shape;42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5263" y="246675"/>
            <a:ext cx="2886075" cy="5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6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32777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6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5275" y="177878"/>
            <a:ext cx="17745284" cy="1203247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6"/>
          <p:cNvSpPr/>
          <p:nvPr/>
        </p:nvSpPr>
        <p:spPr>
          <a:xfrm>
            <a:off x="3962399" y="3352800"/>
            <a:ext cx="12963525" cy="5832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Poppins"/>
              <a:buNone/>
            </a:pPr>
            <a:endParaRPr lang="en-US" sz="2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6"/>
          <p:cNvSpPr/>
          <p:nvPr/>
        </p:nvSpPr>
        <p:spPr>
          <a:xfrm>
            <a:off x="2634625" y="1247899"/>
            <a:ext cx="12963525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Orbitron Medium"/>
              <a:buNone/>
            </a:pPr>
            <a:r>
              <a:rPr lang="en-US" sz="7200" dirty="0">
                <a:solidFill>
                  <a:srgbClr val="FFFFFF"/>
                </a:solidFill>
                <a:latin typeface="Orbitron Medium"/>
                <a:ea typeface="Orbitron Medium"/>
                <a:cs typeface="Orbitron Medium"/>
                <a:sym typeface="Orbitron Medium"/>
              </a:rPr>
              <a:t>SCOPE OF PROJECT</a:t>
            </a:r>
            <a:endParaRPr sz="7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" name="Google Shape;52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5263" y="254075"/>
            <a:ext cx="2886075" cy="5524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3DE6BE1-A9DD-8C6E-E515-D01F83944D77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20534" y="3231063"/>
            <a:ext cx="17446932" cy="6801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4000" dirty="0">
                <a:solidFill>
                  <a:schemeClr val="bg1"/>
                </a:solidFill>
                <a:latin typeface="Arial" panose="020B0604020202020204" pitchFamily="34" charset="0"/>
              </a:rPr>
              <a:t> It offers disability- friendly, </a:t>
            </a: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customized learning features for students in classes 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1–5</a:t>
            </a:r>
            <a:r>
              <a:rPr lang="en-US" altLang="en-US" sz="4000" dirty="0">
                <a:solidFill>
                  <a:schemeClr val="bg1"/>
                </a:solidFill>
                <a:latin typeface="Arial" panose="020B0604020202020204" pitchFamily="34" charset="0"/>
              </a:rPr>
              <a:t> across 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English, 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Maths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Science.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Providing an </a:t>
            </a: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inclusive, child-friendly interface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with clear navigation, accessible fonts, and vibrant visuals.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Supporting </a:t>
            </a: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multiple modes of interaction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such as voice feedback and simple</a:t>
            </a:r>
            <a:r>
              <a:rPr lang="en-US" altLang="en-US" sz="4000" dirty="0">
                <a:solidFill>
                  <a:schemeClr val="bg1"/>
                </a:solidFill>
                <a:latin typeface="Arial" panose="020B0604020202020204" pitchFamily="34" charset="0"/>
              </a:rPr>
              <a:t> text input to accommodate different needs.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4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4000" dirty="0">
              <a:solidFill>
                <a:schemeClr val="bg1"/>
              </a:solidFill>
              <a:latin typeface="Orbitron Medium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 input, to accommodate different needs.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Creating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modular system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where teachers and parents can track progress, assign activities, and encourage learning through badges and points.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7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32777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7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5275" y="177878"/>
            <a:ext cx="17745284" cy="1203247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7"/>
          <p:cNvSpPr/>
          <p:nvPr/>
        </p:nvSpPr>
        <p:spPr>
          <a:xfrm>
            <a:off x="1924050" y="1819275"/>
            <a:ext cx="14449425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Orbitron Medium"/>
              <a:buNone/>
            </a:pPr>
            <a:r>
              <a:rPr lang="en-US" sz="7200">
                <a:solidFill>
                  <a:srgbClr val="FFFFFF"/>
                </a:solidFill>
                <a:latin typeface="Orbitron Medium"/>
                <a:ea typeface="Orbitron Medium"/>
                <a:cs typeface="Orbitron Medium"/>
                <a:sym typeface="Orbitron Medium"/>
              </a:rPr>
              <a:t>TIMELINE OF PROJECT</a:t>
            </a:r>
            <a:endParaRPr sz="7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7"/>
          <p:cNvSpPr/>
          <p:nvPr/>
        </p:nvSpPr>
        <p:spPr>
          <a:xfrm>
            <a:off x="914400" y="3901440"/>
            <a:ext cx="15575280" cy="518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Poppins"/>
              <a:buNone/>
            </a:pPr>
            <a:r>
              <a:rPr lang="en-US" sz="4000" dirty="0">
                <a:solidFill>
                  <a:srgbClr val="FFFFFF"/>
                </a:solidFill>
                <a:latin typeface="Orbitron Medium" panose="020B0604020202020204" charset="0"/>
                <a:ea typeface="Calibri"/>
                <a:cs typeface="Poppins"/>
                <a:sym typeface="Poppins"/>
              </a:rPr>
              <a:t>Review 1 : Completion of the basic idea and basic structure of the website. </a:t>
            </a:r>
          </a:p>
          <a:p>
            <a:pPr marL="0" marR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Poppins"/>
              <a:buNone/>
            </a:pPr>
            <a:endParaRPr lang="en-US" sz="4000" dirty="0">
              <a:solidFill>
                <a:srgbClr val="FFFFFF"/>
              </a:solidFill>
              <a:latin typeface="Orbitron Medium" panose="020B0604020202020204" charset="0"/>
              <a:ea typeface="Calibri"/>
              <a:cs typeface="Poppins"/>
              <a:sym typeface="Poppins"/>
            </a:endParaRPr>
          </a:p>
          <a:p>
            <a:pPr marL="0" marR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Poppins"/>
              <a:buNone/>
            </a:pPr>
            <a:r>
              <a:rPr lang="en-US" sz="4000" dirty="0">
                <a:solidFill>
                  <a:srgbClr val="FFFFFF"/>
                </a:solidFill>
                <a:latin typeface="Orbitron Medium" panose="020B0604020202020204" charset="0"/>
                <a:ea typeface="Calibri"/>
                <a:cs typeface="Poppins"/>
                <a:sym typeface="Poppins"/>
              </a:rPr>
              <a:t>Review 2: Completion of the </a:t>
            </a:r>
            <a:r>
              <a:rPr lang="en-US" sz="4000" dirty="0" err="1">
                <a:solidFill>
                  <a:srgbClr val="FFFFFF"/>
                </a:solidFill>
                <a:latin typeface="Orbitron Medium" panose="020B0604020202020204" charset="0"/>
                <a:ea typeface="Calibri"/>
                <a:cs typeface="Poppins"/>
                <a:sym typeface="Poppins"/>
              </a:rPr>
              <a:t>figma</a:t>
            </a:r>
            <a:r>
              <a:rPr lang="en-US" sz="4000" dirty="0">
                <a:solidFill>
                  <a:srgbClr val="FFFFFF"/>
                </a:solidFill>
                <a:latin typeface="Orbitron Medium" panose="020B0604020202020204" charset="0"/>
                <a:ea typeface="Calibri"/>
                <a:cs typeface="Poppins"/>
                <a:sym typeface="Poppins"/>
              </a:rPr>
              <a:t> slides </a:t>
            </a:r>
          </a:p>
          <a:p>
            <a:pPr marL="0" marR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Poppins"/>
              <a:buNone/>
            </a:pPr>
            <a:endParaRPr lang="en-US" sz="4000" dirty="0">
              <a:solidFill>
                <a:srgbClr val="FFFFFF"/>
              </a:solidFill>
              <a:latin typeface="Orbitron Medium" panose="020B0604020202020204" charset="0"/>
              <a:ea typeface="Calibri"/>
              <a:cs typeface="Poppins"/>
              <a:sym typeface="Poppins"/>
            </a:endParaRPr>
          </a:p>
          <a:p>
            <a:pPr marL="0" marR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Poppins"/>
              <a:buNone/>
            </a:pPr>
            <a:r>
              <a:rPr lang="en-US" sz="4000" dirty="0">
                <a:solidFill>
                  <a:srgbClr val="FFFFFF"/>
                </a:solidFill>
                <a:latin typeface="Orbitron Medium" panose="020B0604020202020204" charset="0"/>
                <a:ea typeface="Calibri"/>
                <a:cs typeface="Poppins"/>
                <a:sym typeface="Poppins"/>
              </a:rPr>
              <a:t>Review 3: Uploading the content and integrating </a:t>
            </a:r>
            <a:r>
              <a:rPr lang="en-US" sz="4000" dirty="0" err="1">
                <a:solidFill>
                  <a:srgbClr val="FFFFFF"/>
                </a:solidFill>
                <a:latin typeface="Orbitron Medium" panose="020B0604020202020204" charset="0"/>
                <a:ea typeface="Calibri"/>
                <a:cs typeface="Poppins"/>
                <a:sym typeface="Poppins"/>
              </a:rPr>
              <a:t>figma</a:t>
            </a:r>
            <a:r>
              <a:rPr lang="en-US" sz="4000" dirty="0">
                <a:solidFill>
                  <a:srgbClr val="FFFFFF"/>
                </a:solidFill>
                <a:latin typeface="Orbitron Medium" panose="020B0604020202020204" charset="0"/>
                <a:ea typeface="Calibri"/>
                <a:cs typeface="Poppins"/>
                <a:sym typeface="Poppins"/>
              </a:rPr>
              <a:t> slides.</a:t>
            </a:r>
          </a:p>
          <a:p>
            <a:pPr marL="0" marR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Poppins"/>
              <a:buNone/>
            </a:pPr>
            <a:endParaRPr lang="en-US" sz="4000" dirty="0">
              <a:solidFill>
                <a:srgbClr val="FFFFFF"/>
              </a:solidFill>
              <a:latin typeface="Orbitron Medium" panose="020B0604020202020204" charset="0"/>
              <a:ea typeface="Calibri"/>
              <a:cs typeface="Poppins"/>
              <a:sym typeface="Poppins"/>
            </a:endParaRPr>
          </a:p>
          <a:p>
            <a:pPr marL="0" marR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Poppins"/>
              <a:buNone/>
            </a:pPr>
            <a:r>
              <a:rPr lang="en-US" sz="4000" dirty="0">
                <a:solidFill>
                  <a:srgbClr val="FFFFFF"/>
                </a:solidFill>
                <a:latin typeface="Orbitron Medium" panose="020B0604020202020204" charset="0"/>
                <a:ea typeface="Calibri"/>
                <a:cs typeface="Poppins"/>
                <a:sym typeface="Poppins"/>
              </a:rPr>
              <a:t>Review 4: Final completion of the website. </a:t>
            </a:r>
            <a:endParaRPr lang="en-US" sz="4000" dirty="0">
              <a:solidFill>
                <a:schemeClr val="dk1"/>
              </a:solidFill>
              <a:latin typeface="Orbitron Medium" panose="020B0604020202020204" charset="0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5263" y="254075"/>
            <a:ext cx="2886075" cy="5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8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5275" y="177878"/>
            <a:ext cx="17745284" cy="1203247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8"/>
          <p:cNvSpPr/>
          <p:nvPr/>
        </p:nvSpPr>
        <p:spPr>
          <a:xfrm>
            <a:off x="4195867" y="1028953"/>
            <a:ext cx="9944100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Orbitron Medium"/>
              <a:buNone/>
            </a:pPr>
            <a:r>
              <a:rPr lang="en-US" sz="7200" dirty="0">
                <a:solidFill>
                  <a:srgbClr val="FFFFFF"/>
                </a:solidFill>
                <a:latin typeface="Orbitron Medium"/>
                <a:ea typeface="Orbitron Medium"/>
                <a:cs typeface="Orbitron Medium"/>
                <a:sym typeface="Orbitron Medium"/>
              </a:rPr>
              <a:t>FUTURE SCOPE</a:t>
            </a:r>
            <a:endParaRPr sz="7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8"/>
          <p:cNvSpPr/>
          <p:nvPr/>
        </p:nvSpPr>
        <p:spPr>
          <a:xfrm>
            <a:off x="1738300" y="4678680"/>
            <a:ext cx="10658475" cy="2543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Poppins"/>
              <a:buNone/>
            </a:pPr>
            <a:r>
              <a:rPr lang="en-US" sz="2700" dirty="0">
                <a:solidFill>
                  <a:schemeClr val="bg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</a:p>
          <a:p>
            <a:pPr marL="0" marR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Poppins"/>
              <a:buNone/>
            </a:pPr>
            <a:endParaRPr lang="en-US" sz="27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Poppins"/>
              <a:buNone/>
            </a:pPr>
            <a:endParaRPr lang="en-US" sz="27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Poppins"/>
              <a:buNone/>
            </a:pPr>
            <a:endParaRPr sz="2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" name="Google Shape;72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263" y="254075"/>
            <a:ext cx="2886075" cy="5524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BD47DDE-09F8-0F2F-2514-79DF2BDD3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" y="2415080"/>
            <a:ext cx="17236440" cy="9325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rbitron Medium" panose="020B0604020202020204" charset="0"/>
              </a:rPr>
              <a:t>Educational Equality: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rbitron Medium" panose="020B0604020202020204" charset="0"/>
              </a:rPr>
              <a:t> Breaks barriers so children with disabilities can learn alongside their peers.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Orbitron Medium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rbitron Medium" panose="020B0604020202020204" charset="0"/>
              </a:rPr>
              <a:t>Empowerment: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rbitron Medium" panose="020B0604020202020204" charset="0"/>
              </a:rPr>
              <a:t> Builds independence, self-confidence, and lifelong learning habits in children.</a:t>
            </a:r>
            <a:endParaRPr lang="en-US" altLang="en-US" sz="4000" dirty="0">
              <a:solidFill>
                <a:schemeClr val="bg1"/>
              </a:solidFill>
              <a:latin typeface="Orbitron Medium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Orbitron Medium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rbitron Medium" panose="020B0604020202020204" charset="0"/>
              </a:rPr>
              <a:t>Global Reach: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rbitron Medium" panose="020B0604020202020204" charset="0"/>
              </a:rPr>
              <a:t> A scalable model that can be adopted by schools, NGOs, and governments worldwide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rbitron Medium" panose="020B060402020202020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4000" dirty="0">
              <a:solidFill>
                <a:schemeClr val="tx1"/>
              </a:solidFill>
              <a:latin typeface="Orbitron Medium" panose="020B060402020202020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4000" b="1" dirty="0">
                <a:solidFill>
                  <a:schemeClr val="bg1"/>
                </a:solidFill>
              </a:rPr>
              <a:t>       </a:t>
            </a:r>
            <a:r>
              <a:rPr lang="en-US" sz="4000" b="1" dirty="0" err="1">
                <a:solidFill>
                  <a:schemeClr val="bg1"/>
                </a:solidFill>
                <a:latin typeface="Orbitron Medium" panose="020B0604020202020204" charset="0"/>
              </a:rPr>
              <a:t>LearnAble</a:t>
            </a:r>
            <a:r>
              <a:rPr lang="en-US" sz="4000" dirty="0">
                <a:solidFill>
                  <a:schemeClr val="bg1"/>
                </a:solidFill>
                <a:latin typeface="Orbitron Medium" panose="020B0604020202020204" charset="0"/>
              </a:rPr>
              <a:t> has the potential to become a </a:t>
            </a:r>
            <a:r>
              <a:rPr lang="en-US" sz="4000" b="1" dirty="0">
                <a:solidFill>
                  <a:schemeClr val="bg1"/>
                </a:solidFill>
                <a:latin typeface="Orbitron Medium" panose="020B0604020202020204" charset="0"/>
              </a:rPr>
              <a:t>universal platform for inclusive education</a:t>
            </a:r>
            <a:r>
              <a:rPr lang="en-US" sz="4000" dirty="0">
                <a:solidFill>
                  <a:schemeClr val="bg1"/>
                </a:solidFill>
                <a:latin typeface="Orbitron Medium" panose="020B0604020202020204" charset="0"/>
              </a:rPr>
              <a:t>, improving opportunities for millions of children with diverse learning needs.</a:t>
            </a:r>
            <a:endParaRPr lang="en-US" altLang="en-US" sz="4000" dirty="0">
              <a:solidFill>
                <a:schemeClr val="bg1"/>
              </a:solidFill>
              <a:latin typeface="Orbitron Medium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rbitron Medium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4000" dirty="0">
              <a:solidFill>
                <a:schemeClr val="tx1"/>
              </a:solidFill>
              <a:latin typeface="Orbitron Medium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rbitron Medium" panose="020B060402020202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9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32777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9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5275" y="177878"/>
            <a:ext cx="17745284" cy="1203247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9"/>
          <p:cNvSpPr/>
          <p:nvPr/>
        </p:nvSpPr>
        <p:spPr>
          <a:xfrm>
            <a:off x="5038829" y="2550318"/>
            <a:ext cx="8258175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Orbitron Medium"/>
              <a:buNone/>
            </a:pPr>
            <a:r>
              <a:rPr lang="en-US" sz="7200" dirty="0">
                <a:solidFill>
                  <a:srgbClr val="FFFFFF"/>
                </a:solidFill>
                <a:latin typeface="Orbitron Medium"/>
                <a:ea typeface="Orbitron Medium"/>
                <a:cs typeface="Orbitron Medium"/>
                <a:sym typeface="Orbitron Medium"/>
              </a:rPr>
              <a:t>TECH STACK</a:t>
            </a:r>
            <a:endParaRPr sz="7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9"/>
          <p:cNvSpPr/>
          <p:nvPr/>
        </p:nvSpPr>
        <p:spPr>
          <a:xfrm>
            <a:off x="5038829" y="4630815"/>
            <a:ext cx="10591800" cy="1203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Poppins"/>
              <a:buNone/>
            </a:pPr>
            <a:r>
              <a:rPr lang="en-US" sz="27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4000" dirty="0">
                <a:solidFill>
                  <a:srgbClr val="FFFFFF"/>
                </a:solidFill>
                <a:latin typeface="Orbitron Medium" panose="020B0604020202020204" charset="0"/>
                <a:ea typeface="Poppins"/>
                <a:cs typeface="Poppins"/>
                <a:sym typeface="Poppins"/>
              </a:rPr>
              <a:t>Java Script, CSS, HTML, GitHub, Figma, </a:t>
            </a:r>
            <a:r>
              <a:rPr lang="en-US" sz="4000" dirty="0" err="1">
                <a:solidFill>
                  <a:srgbClr val="FFFFFF"/>
                </a:solidFill>
                <a:latin typeface="Orbitron Medium" panose="020B0604020202020204" charset="0"/>
                <a:ea typeface="Poppins"/>
                <a:cs typeface="Poppins"/>
                <a:sym typeface="Poppins"/>
              </a:rPr>
              <a:t>Github</a:t>
            </a:r>
            <a:r>
              <a:rPr lang="en-US" sz="4000" dirty="0">
                <a:solidFill>
                  <a:srgbClr val="FFFFFF"/>
                </a:solidFill>
                <a:latin typeface="Orbitron Medium" panose="020B0604020202020204" charset="0"/>
                <a:ea typeface="Poppins"/>
                <a:cs typeface="Poppins"/>
                <a:sym typeface="Poppins"/>
              </a:rPr>
              <a:t> Copilot</a:t>
            </a:r>
            <a:endParaRPr lang="en-US" sz="4000" dirty="0">
              <a:solidFill>
                <a:schemeClr val="dk1"/>
              </a:solidFill>
              <a:latin typeface="Orbitron Medium" panose="020B0604020202020204" charset="0"/>
              <a:ea typeface="Calibri"/>
              <a:cs typeface="Calibri"/>
              <a:sym typeface="Calibri"/>
            </a:endParaRPr>
          </a:p>
        </p:txBody>
      </p:sp>
      <p:pic>
        <p:nvPicPr>
          <p:cNvPr id="82" name="Google Shape;82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5263" y="334700"/>
            <a:ext cx="2886075" cy="5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0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7150" y="-269892"/>
            <a:ext cx="18289935" cy="11042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0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5275" y="177878"/>
            <a:ext cx="17745277" cy="1203247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0"/>
          <p:cNvSpPr/>
          <p:nvPr/>
        </p:nvSpPr>
        <p:spPr>
          <a:xfrm>
            <a:off x="5715000" y="1819275"/>
            <a:ext cx="6867525" cy="109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Orbitron Medium"/>
              <a:buNone/>
            </a:pPr>
            <a:r>
              <a:rPr lang="en-US" sz="7200">
                <a:solidFill>
                  <a:srgbClr val="FFFFFF"/>
                </a:solidFill>
                <a:latin typeface="Orbitron Medium"/>
                <a:ea typeface="Orbitron Medium"/>
                <a:cs typeface="Orbitron Medium"/>
                <a:sym typeface="Orbitron Medium"/>
              </a:rPr>
              <a:t>ANY LINKS</a:t>
            </a:r>
            <a:endParaRPr sz="7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0"/>
          <p:cNvSpPr/>
          <p:nvPr/>
        </p:nvSpPr>
        <p:spPr>
          <a:xfrm>
            <a:off x="1356360" y="3807376"/>
            <a:ext cx="16565880" cy="1856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lnSpc>
                <a:spcPct val="119000"/>
              </a:lnSpc>
              <a:buClr>
                <a:srgbClr val="FFFFFF"/>
              </a:buClr>
              <a:buSzPts val="2700"/>
            </a:pPr>
            <a:endParaRPr lang="en-US" sz="4000" dirty="0">
              <a:solidFill>
                <a:srgbClr val="FFFFFF"/>
              </a:solidFill>
              <a:latin typeface="Orbitron Medium" panose="020B0604020202020204" charset="0"/>
              <a:ea typeface="Calibri"/>
              <a:cs typeface="Poppins"/>
              <a:sym typeface="Poppins"/>
            </a:endParaRPr>
          </a:p>
          <a:p>
            <a:pPr lvl="0">
              <a:lnSpc>
                <a:spcPct val="119000"/>
              </a:lnSpc>
              <a:buClr>
                <a:srgbClr val="FFFFFF"/>
              </a:buClr>
              <a:buSzPts val="2700"/>
            </a:pPr>
            <a:endParaRPr lang="en-US" sz="4000" dirty="0">
              <a:solidFill>
                <a:srgbClr val="FFFFFF"/>
              </a:solidFill>
              <a:latin typeface="Orbitron Medium" panose="020B0604020202020204" charset="0"/>
              <a:ea typeface="Calibri"/>
              <a:cs typeface="Poppins"/>
              <a:sym typeface="Poppins"/>
            </a:endParaRPr>
          </a:p>
          <a:p>
            <a:pPr lvl="0">
              <a:lnSpc>
                <a:spcPct val="119000"/>
              </a:lnSpc>
              <a:buClr>
                <a:srgbClr val="FFFFFF"/>
              </a:buClr>
              <a:buSzPts val="2700"/>
            </a:pPr>
            <a:endParaRPr lang="en-US" sz="4000" dirty="0">
              <a:solidFill>
                <a:srgbClr val="FFFFFF"/>
              </a:solidFill>
              <a:latin typeface="Orbitron Medium" panose="020B0604020202020204" charset="0"/>
              <a:ea typeface="Calibri"/>
              <a:cs typeface="Poppins"/>
              <a:sym typeface="Poppins"/>
            </a:endParaRPr>
          </a:p>
          <a:p>
            <a:pPr lvl="0">
              <a:lnSpc>
                <a:spcPct val="119000"/>
              </a:lnSpc>
              <a:buClr>
                <a:srgbClr val="FFFFFF"/>
              </a:buClr>
              <a:buSzPts val="2700"/>
            </a:pPr>
            <a:endParaRPr lang="en-US" sz="4000" dirty="0">
              <a:solidFill>
                <a:srgbClr val="FFFFFF"/>
              </a:solidFill>
              <a:latin typeface="Orbitron Medium" panose="020B0604020202020204" charset="0"/>
              <a:ea typeface="Calibri"/>
              <a:cs typeface="Poppins"/>
              <a:sym typeface="Poppins"/>
            </a:endParaRPr>
          </a:p>
          <a:p>
            <a:pPr lvl="0">
              <a:lnSpc>
                <a:spcPct val="119000"/>
              </a:lnSpc>
              <a:buClr>
                <a:srgbClr val="FFFFFF"/>
              </a:buClr>
              <a:buSzPts val="2700"/>
            </a:pPr>
            <a:endParaRPr lang="en-US" sz="4000" dirty="0">
              <a:solidFill>
                <a:srgbClr val="FFFFFF"/>
              </a:solidFill>
              <a:latin typeface="Orbitron Medium" panose="020B0604020202020204" charset="0"/>
              <a:ea typeface="Calibri"/>
              <a:cs typeface="Poppins"/>
              <a:sym typeface="Poppins"/>
            </a:endParaRPr>
          </a:p>
          <a:p>
            <a:pPr lvl="0">
              <a:lnSpc>
                <a:spcPct val="119000"/>
              </a:lnSpc>
              <a:buClr>
                <a:srgbClr val="FFFFFF"/>
              </a:buClr>
              <a:buSzPts val="2700"/>
            </a:pPr>
            <a:r>
              <a:rPr lang="en-US" sz="4000" dirty="0">
                <a:solidFill>
                  <a:srgbClr val="FFFFFF"/>
                </a:solidFill>
                <a:latin typeface="Orbitron Medium" panose="020B0604020202020204" charset="0"/>
                <a:ea typeface="Calibri"/>
                <a:cs typeface="Poppins"/>
                <a:sym typeface="Poppins"/>
              </a:rPr>
              <a:t>Figma Link : </a:t>
            </a:r>
            <a:r>
              <a:rPr lang="en-US" sz="4000" dirty="0">
                <a:solidFill>
                  <a:srgbClr val="FFFFFF"/>
                </a:solidFill>
                <a:latin typeface="Orbitron Medium" panose="020B0604020202020204" charset="0"/>
                <a:ea typeface="Calibri"/>
                <a:cs typeface="Poppins"/>
                <a:sym typeface="Poppins"/>
                <a:hlinkClick r:id="rId5"/>
              </a:rPr>
              <a:t>https://www.figma.com/site/dbba682claBKkFq0GNEpRp/Untitled?node-id=0-1&amp;t=Ex4vwxGzQwStoy0r-1</a:t>
            </a:r>
            <a:endParaRPr lang="en-US" sz="4000" dirty="0">
              <a:solidFill>
                <a:srgbClr val="FFFFFF"/>
              </a:solidFill>
              <a:latin typeface="Orbitron Medium" panose="020B0604020202020204" charset="0"/>
              <a:ea typeface="Calibri"/>
              <a:cs typeface="Poppins"/>
              <a:sym typeface="Poppins"/>
            </a:endParaRPr>
          </a:p>
          <a:p>
            <a:pPr lvl="0">
              <a:lnSpc>
                <a:spcPct val="119000"/>
              </a:lnSpc>
              <a:buClr>
                <a:srgbClr val="FFFFFF"/>
              </a:buClr>
              <a:buSzPts val="2700"/>
            </a:pPr>
            <a:endParaRPr lang="en-US" sz="4000" dirty="0">
              <a:solidFill>
                <a:srgbClr val="FFFFFF"/>
              </a:solidFill>
              <a:latin typeface="Orbitron Medium" panose="020B0604020202020204" charset="0"/>
              <a:ea typeface="Calibri"/>
              <a:cs typeface="Poppins"/>
              <a:sym typeface="Poppins"/>
            </a:endParaRPr>
          </a:p>
          <a:p>
            <a:pPr lvl="0">
              <a:lnSpc>
                <a:spcPct val="119000"/>
              </a:lnSpc>
              <a:buClr>
                <a:srgbClr val="FFFFFF"/>
              </a:buClr>
              <a:buSzPts val="2700"/>
            </a:pPr>
            <a:r>
              <a:rPr lang="en-US" sz="4000" dirty="0" err="1">
                <a:solidFill>
                  <a:srgbClr val="FFFFFF"/>
                </a:solidFill>
                <a:latin typeface="Orbitron Medium" panose="020B0604020202020204" charset="0"/>
                <a:ea typeface="Calibri"/>
                <a:cs typeface="Poppins"/>
                <a:sym typeface="Poppins"/>
              </a:rPr>
              <a:t>GitHUB</a:t>
            </a:r>
            <a:r>
              <a:rPr lang="en-US" sz="4000" dirty="0">
                <a:solidFill>
                  <a:srgbClr val="FFFFFF"/>
                </a:solidFill>
                <a:latin typeface="Orbitron Medium" panose="020B0604020202020204" charset="0"/>
                <a:ea typeface="Calibri"/>
                <a:cs typeface="Poppins"/>
                <a:sym typeface="Poppins"/>
              </a:rPr>
              <a:t> Link: </a:t>
            </a:r>
            <a:r>
              <a:rPr lang="en-US" sz="4000" dirty="0">
                <a:solidFill>
                  <a:srgbClr val="FFFFFF"/>
                </a:solidFill>
                <a:latin typeface="Orbitron Medium" panose="020B0604020202020204" charset="0"/>
                <a:ea typeface="Calibri"/>
                <a:cs typeface="Poppins"/>
                <a:sym typeface="Poppins"/>
                <a:hlinkClick r:id="rId6"/>
              </a:rPr>
              <a:t>https://github.com/dhiyasampathkumar2025-eng/HackHERS-LearnABLE.git</a:t>
            </a:r>
            <a:endParaRPr lang="en-US" sz="4000" dirty="0">
              <a:solidFill>
                <a:srgbClr val="FFFFFF"/>
              </a:solidFill>
              <a:latin typeface="Orbitron Medium" panose="020B0604020202020204" charset="0"/>
              <a:ea typeface="Calibri"/>
              <a:cs typeface="Poppins"/>
              <a:sym typeface="Poppins"/>
            </a:endParaRPr>
          </a:p>
          <a:p>
            <a:pPr lvl="0">
              <a:lnSpc>
                <a:spcPct val="119000"/>
              </a:lnSpc>
              <a:buClr>
                <a:srgbClr val="FFFFFF"/>
              </a:buClr>
              <a:buSzPts val="2700"/>
            </a:pPr>
            <a:endParaRPr sz="4000" dirty="0">
              <a:solidFill>
                <a:schemeClr val="dk1"/>
              </a:solidFill>
              <a:latin typeface="Orbitron Medium" panose="020B0604020202020204" charset="0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5263" y="254075"/>
            <a:ext cx="2886075" cy="5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363</Words>
  <Application>Microsoft Office PowerPoint</Application>
  <PresentationFormat>Custom</PresentationFormat>
  <Paragraphs>56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Arial</vt:lpstr>
      <vt:lpstr>Orbitron</vt:lpstr>
      <vt:lpstr>Poppins</vt:lpstr>
      <vt:lpstr>Orbitron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Shubhi Jain</dc:creator>
  <cp:lastModifiedBy>Shubhi Jain</cp:lastModifiedBy>
  <cp:revision>1</cp:revision>
  <dcterms:modified xsi:type="dcterms:W3CDTF">2025-09-23T08:47:42Z</dcterms:modified>
</cp:coreProperties>
</file>