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44C61-9E70-88B9-5C0D-90AD5174E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B90629-2E1F-8947-454C-D811A84A4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ED8898-11CB-3BE4-544A-C2B76BB9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B069-8061-4098-B5A1-1EE1CF148895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78607-6A80-CDF6-3A79-FB5E1B35F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18322-56A4-F572-5158-71CAAC25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941-8328-47B0-BDE1-56A92E092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6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9D8A1-70E4-0DC5-B2AB-531D7143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CDCF49-F792-BEDC-73C8-79C7B0722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A0E7C7-A8F8-9EC3-EBDF-5C5A5540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B069-8061-4098-B5A1-1EE1CF148895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AFA52-2B72-AD0D-CEEA-1F373AEF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9F3334-93BB-FD20-F738-8EC8377A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941-8328-47B0-BDE1-56A92E092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35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F64A03-F4E7-1C35-8E36-C4A3BFA42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9A1CD7-443B-E0F1-B96A-C0AB2AF00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3C685-6537-0555-E9FA-F7935E07B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B069-8061-4098-B5A1-1EE1CF148895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7DA1C1-97A5-F1EF-98D7-B1DF39EF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45336-272C-8537-3EA2-7BCE2AD7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941-8328-47B0-BDE1-56A92E092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14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71939-5B98-4702-8FC3-61ADBA8F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846EF5-79BF-7766-5426-269FAAC9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9BBA5-03D2-559D-88A1-52A55DA1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B069-8061-4098-B5A1-1EE1CF148895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4EDD0-B806-A392-8426-3957EE68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4599D-F5B6-9B9B-8E30-801599B0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941-8328-47B0-BDE1-56A92E092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57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18ECB-6A59-22F2-F8AD-C1B18CCC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023D3A-C87C-0813-2FEF-33B19583D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56137-FD9D-0045-2455-5E282162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B069-8061-4098-B5A1-1EE1CF148895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F1E31-BAD6-CA58-40F1-53E47F4C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2F93BC-72BC-DBD7-D4D7-2B7ED5E6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941-8328-47B0-BDE1-56A92E092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48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6655-56A0-A0FC-E725-6D325322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3E7065-85D5-2703-99CF-94CA029AE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B3A92E-E74E-4503-7DE4-2522BA335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6053DC-343B-62E4-2CC1-A6B2E5C1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B069-8061-4098-B5A1-1EE1CF148895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9175EE-0AC0-2DF2-A8F2-63DD0A40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1B20A6-C67F-F51F-82BF-E17BBA0B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941-8328-47B0-BDE1-56A92E092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1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A07E0-9373-2A06-DFBA-AE46F71D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8C20D3-2D09-8838-728F-62EA99040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DE9BCE-E150-1D3D-B4E4-CFEED334D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35A0E8-99F0-AA6A-A9BB-5305C384E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4C6492-8CFD-1D3B-2B01-447B5F069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7150E4-C180-1DF1-6454-FF434A85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B069-8061-4098-B5A1-1EE1CF148895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A56D79-A2CD-EFC8-7FCC-05419C7D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E7989A-8E7E-9B18-F0F5-9C7C0AB6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941-8328-47B0-BDE1-56A92E092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81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2B891-4B38-5053-305A-6B58EA65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F9336-BBCA-16A8-EC91-67BFDEEB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B069-8061-4098-B5A1-1EE1CF148895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85E355-BF1E-D195-C5A1-A534D290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6F9031-D3DA-5509-5BFF-9B0DF711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941-8328-47B0-BDE1-56A92E092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69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870F9C-445A-FAA8-78B7-DEC90563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B069-8061-4098-B5A1-1EE1CF148895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02AC7F-48DC-766C-14BF-4189EFD7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CF9AF4-A57D-0937-4611-3FD3C4F7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941-8328-47B0-BDE1-56A92E092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44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48AA5-513B-2E31-C1C5-09BB3DE31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4326D5-BC4D-C5FA-5A3A-D9CC424F8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C42F8A-2B31-F226-2EAE-19B590254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65E889-989E-6A6F-7006-AB7BB13B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B069-8061-4098-B5A1-1EE1CF148895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5F4590-A7E6-698D-B242-2768015F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E09148-E448-B828-965B-52065BF1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941-8328-47B0-BDE1-56A92E092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15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9E4C8-2BB0-5199-537E-8DA989BE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F6AC6B-887E-468C-85AF-093BF4359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74E340-C616-0311-AD28-2E2939CCA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F68D52-A673-D2C5-B2A9-2D7A0079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B069-8061-4098-B5A1-1EE1CF148895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D8E4D7-09FB-C9E9-B100-18B65762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E0264F-9C0D-5B33-02FA-7EEF926F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941-8328-47B0-BDE1-56A92E092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64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22493F-B942-45B9-27D8-52121D1C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636941-F2C6-B007-F8A5-1E1D73F0F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D09C48-770B-CFA2-0649-198A57832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93B069-8061-4098-B5A1-1EE1CF148895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21271-77EE-90E1-0BA0-6BACBF2E3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C4753-DB63-B38C-A928-80A0D0124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0D1941-8328-47B0-BDE1-56A92E092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94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71F59-46F3-E7F9-D8B6-5419E2833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879E06-4928-5EA5-CE98-57FC8E4E0F1F}"/>
              </a:ext>
            </a:extLst>
          </p:cNvPr>
          <p:cNvSpPr/>
          <p:nvPr/>
        </p:nvSpPr>
        <p:spPr>
          <a:xfrm>
            <a:off x="0" y="0"/>
            <a:ext cx="12192000" cy="766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EBE44-F468-98B7-E246-E06AA7712C15}"/>
              </a:ext>
            </a:extLst>
          </p:cNvPr>
          <p:cNvSpPr txBox="1"/>
          <p:nvPr/>
        </p:nvSpPr>
        <p:spPr>
          <a:xfrm>
            <a:off x="353962" y="198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로고위치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8D879-F223-43F3-12BE-669664DF21DB}"/>
              </a:ext>
            </a:extLst>
          </p:cNvPr>
          <p:cNvSpPr txBox="1"/>
          <p:nvPr/>
        </p:nvSpPr>
        <p:spPr>
          <a:xfrm>
            <a:off x="4670323" y="198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시설목록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B25E90-269F-4FB1-46C3-33C12AB3C0BA}"/>
              </a:ext>
            </a:extLst>
          </p:cNvPr>
          <p:cNvSpPr txBox="1"/>
          <p:nvPr/>
        </p:nvSpPr>
        <p:spPr>
          <a:xfrm>
            <a:off x="5919020" y="1987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86153-CF64-F2A6-203C-399B8B5096A7}"/>
              </a:ext>
            </a:extLst>
          </p:cNvPr>
          <p:cNvSpPr txBox="1"/>
          <p:nvPr/>
        </p:nvSpPr>
        <p:spPr>
          <a:xfrm>
            <a:off x="6936884" y="19879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마이페이지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4E4FE6-791D-03C8-364A-71C1D28DA4E2}"/>
              </a:ext>
            </a:extLst>
          </p:cNvPr>
          <p:cNvSpPr/>
          <p:nvPr/>
        </p:nvSpPr>
        <p:spPr>
          <a:xfrm>
            <a:off x="10815484" y="198792"/>
            <a:ext cx="1140541" cy="3834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CD5031-03B1-1195-68C0-3BEB1F44E892}"/>
              </a:ext>
            </a:extLst>
          </p:cNvPr>
          <p:cNvSpPr/>
          <p:nvPr/>
        </p:nvSpPr>
        <p:spPr>
          <a:xfrm>
            <a:off x="9438969" y="198792"/>
            <a:ext cx="1140541" cy="3834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E8262C-444D-7E0C-D401-1995A96C74B8}"/>
              </a:ext>
            </a:extLst>
          </p:cNvPr>
          <p:cNvSpPr txBox="1"/>
          <p:nvPr/>
        </p:nvSpPr>
        <p:spPr>
          <a:xfrm>
            <a:off x="5350444" y="3059668"/>
            <a:ext cx="149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컨텐츠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F8983B-5DA2-98B0-C987-7D556403FD2F}"/>
              </a:ext>
            </a:extLst>
          </p:cNvPr>
          <p:cNvSpPr/>
          <p:nvPr/>
        </p:nvSpPr>
        <p:spPr>
          <a:xfrm>
            <a:off x="1" y="5053781"/>
            <a:ext cx="12191999" cy="1804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C821B-E589-2BD7-E8E4-DA9C6DCAB12A}"/>
              </a:ext>
            </a:extLst>
          </p:cNvPr>
          <p:cNvSpPr txBox="1"/>
          <p:nvPr/>
        </p:nvSpPr>
        <p:spPr>
          <a:xfrm>
            <a:off x="353962" y="57712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로고위치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892271-1A04-B4FB-6E09-8F5C5847DB3F}"/>
              </a:ext>
            </a:extLst>
          </p:cNvPr>
          <p:cNvSpPr txBox="1"/>
          <p:nvPr/>
        </p:nvSpPr>
        <p:spPr>
          <a:xfrm>
            <a:off x="4670323" y="52104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시설목록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25EF63-015E-CF5D-87B3-CB986488413C}"/>
              </a:ext>
            </a:extLst>
          </p:cNvPr>
          <p:cNvSpPr txBox="1"/>
          <p:nvPr/>
        </p:nvSpPr>
        <p:spPr>
          <a:xfrm>
            <a:off x="6242185" y="52104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1DABEB-6647-6955-4B4C-B26739558C0B}"/>
              </a:ext>
            </a:extLst>
          </p:cNvPr>
          <p:cNvSpPr txBox="1"/>
          <p:nvPr/>
        </p:nvSpPr>
        <p:spPr>
          <a:xfrm>
            <a:off x="7583214" y="521047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마이페이지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240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B4FDF1-0200-E1C6-C6E4-6727CD8B2F2E}"/>
              </a:ext>
            </a:extLst>
          </p:cNvPr>
          <p:cNvSpPr/>
          <p:nvPr/>
        </p:nvSpPr>
        <p:spPr>
          <a:xfrm>
            <a:off x="0" y="0"/>
            <a:ext cx="12192000" cy="766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85BB12-837A-22D3-4C2D-644BFD82CCFB}"/>
              </a:ext>
            </a:extLst>
          </p:cNvPr>
          <p:cNvSpPr txBox="1"/>
          <p:nvPr/>
        </p:nvSpPr>
        <p:spPr>
          <a:xfrm>
            <a:off x="353962" y="198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로고위치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1E99B-B4CB-21C7-F956-2B49F38C362F}"/>
              </a:ext>
            </a:extLst>
          </p:cNvPr>
          <p:cNvSpPr txBox="1"/>
          <p:nvPr/>
        </p:nvSpPr>
        <p:spPr>
          <a:xfrm>
            <a:off x="4670323" y="198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시설목록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E5CF3-967A-C087-39C2-AEE0EB994E01}"/>
              </a:ext>
            </a:extLst>
          </p:cNvPr>
          <p:cNvSpPr txBox="1"/>
          <p:nvPr/>
        </p:nvSpPr>
        <p:spPr>
          <a:xfrm>
            <a:off x="5919020" y="1987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B4016B-99DC-AE4E-D149-03F3A67BDEFA}"/>
              </a:ext>
            </a:extLst>
          </p:cNvPr>
          <p:cNvSpPr txBox="1"/>
          <p:nvPr/>
        </p:nvSpPr>
        <p:spPr>
          <a:xfrm>
            <a:off x="6936884" y="19879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마이페이지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5E7013-B08C-9DB8-BF27-72013532A529}"/>
              </a:ext>
            </a:extLst>
          </p:cNvPr>
          <p:cNvSpPr/>
          <p:nvPr/>
        </p:nvSpPr>
        <p:spPr>
          <a:xfrm>
            <a:off x="10815484" y="198792"/>
            <a:ext cx="1140541" cy="3834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07C93B-1094-9AD8-8DB2-AACE77BA6E87}"/>
              </a:ext>
            </a:extLst>
          </p:cNvPr>
          <p:cNvSpPr/>
          <p:nvPr/>
        </p:nvSpPr>
        <p:spPr>
          <a:xfrm>
            <a:off x="9438969" y="198792"/>
            <a:ext cx="1140541" cy="3834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700BA4-2186-DDF4-FB05-E0CB9EA338A0}"/>
              </a:ext>
            </a:extLst>
          </p:cNvPr>
          <p:cNvSpPr/>
          <p:nvPr/>
        </p:nvSpPr>
        <p:spPr>
          <a:xfrm>
            <a:off x="3790335" y="1391265"/>
            <a:ext cx="4611329" cy="442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검색창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FABBEB-C718-E062-7D2A-F52CC23B63CD}"/>
              </a:ext>
            </a:extLst>
          </p:cNvPr>
          <p:cNvSpPr/>
          <p:nvPr/>
        </p:nvSpPr>
        <p:spPr>
          <a:xfrm>
            <a:off x="742334" y="2458065"/>
            <a:ext cx="10707329" cy="18877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인기 많은 시설 출력됨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A36491-8B81-00B5-905A-C89ADB069408}"/>
              </a:ext>
            </a:extLst>
          </p:cNvPr>
          <p:cNvSpPr/>
          <p:nvPr/>
        </p:nvSpPr>
        <p:spPr>
          <a:xfrm>
            <a:off x="1524822" y="4680155"/>
            <a:ext cx="4090219" cy="1356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게시판 </a:t>
            </a:r>
            <a:r>
              <a:rPr lang="ko-KR" altLang="en-US" dirty="0" err="1">
                <a:solidFill>
                  <a:schemeClr val="tx1"/>
                </a:solidFill>
              </a:rPr>
              <a:t>최근글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0883A4-0048-27A4-136A-6E67BAA8E22D}"/>
              </a:ext>
            </a:extLst>
          </p:cNvPr>
          <p:cNvSpPr/>
          <p:nvPr/>
        </p:nvSpPr>
        <p:spPr>
          <a:xfrm>
            <a:off x="6489291" y="4680155"/>
            <a:ext cx="4090219" cy="1356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 </a:t>
            </a:r>
            <a:r>
              <a:rPr lang="ko-KR" altLang="en-US" dirty="0" err="1">
                <a:solidFill>
                  <a:schemeClr val="tx1"/>
                </a:solidFill>
              </a:rPr>
              <a:t>최근글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83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B4FDF1-0200-E1C6-C6E4-6727CD8B2F2E}"/>
              </a:ext>
            </a:extLst>
          </p:cNvPr>
          <p:cNvSpPr/>
          <p:nvPr/>
        </p:nvSpPr>
        <p:spPr>
          <a:xfrm>
            <a:off x="0" y="0"/>
            <a:ext cx="12192000" cy="766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85BB12-837A-22D3-4C2D-644BFD82CCFB}"/>
              </a:ext>
            </a:extLst>
          </p:cNvPr>
          <p:cNvSpPr txBox="1"/>
          <p:nvPr/>
        </p:nvSpPr>
        <p:spPr>
          <a:xfrm>
            <a:off x="353962" y="198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로고위치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1E99B-B4CB-21C7-F956-2B49F38C362F}"/>
              </a:ext>
            </a:extLst>
          </p:cNvPr>
          <p:cNvSpPr txBox="1"/>
          <p:nvPr/>
        </p:nvSpPr>
        <p:spPr>
          <a:xfrm>
            <a:off x="4670323" y="198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시설목록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E5CF3-967A-C087-39C2-AEE0EB994E01}"/>
              </a:ext>
            </a:extLst>
          </p:cNvPr>
          <p:cNvSpPr txBox="1"/>
          <p:nvPr/>
        </p:nvSpPr>
        <p:spPr>
          <a:xfrm>
            <a:off x="5919020" y="1987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B4016B-99DC-AE4E-D149-03F3A67BDEFA}"/>
              </a:ext>
            </a:extLst>
          </p:cNvPr>
          <p:cNvSpPr txBox="1"/>
          <p:nvPr/>
        </p:nvSpPr>
        <p:spPr>
          <a:xfrm>
            <a:off x="6936884" y="19879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마이페이지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5E7013-B08C-9DB8-BF27-72013532A529}"/>
              </a:ext>
            </a:extLst>
          </p:cNvPr>
          <p:cNvSpPr/>
          <p:nvPr/>
        </p:nvSpPr>
        <p:spPr>
          <a:xfrm>
            <a:off x="10815484" y="198792"/>
            <a:ext cx="1140541" cy="3834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07C93B-1094-9AD8-8DB2-AACE77BA6E87}"/>
              </a:ext>
            </a:extLst>
          </p:cNvPr>
          <p:cNvSpPr/>
          <p:nvPr/>
        </p:nvSpPr>
        <p:spPr>
          <a:xfrm>
            <a:off x="9438969" y="198792"/>
            <a:ext cx="1140541" cy="3834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700BA4-2186-DDF4-FB05-E0CB9EA338A0}"/>
              </a:ext>
            </a:extLst>
          </p:cNvPr>
          <p:cNvSpPr/>
          <p:nvPr/>
        </p:nvSpPr>
        <p:spPr>
          <a:xfrm>
            <a:off x="3790335" y="1528917"/>
            <a:ext cx="4611329" cy="442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검색창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FABBEB-C718-E062-7D2A-F52CC23B63CD}"/>
              </a:ext>
            </a:extLst>
          </p:cNvPr>
          <p:cNvSpPr/>
          <p:nvPr/>
        </p:nvSpPr>
        <p:spPr>
          <a:xfrm>
            <a:off x="742334" y="2939845"/>
            <a:ext cx="10707329" cy="32446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3814B91-9985-8E89-E623-2A1ADC3C9003}"/>
              </a:ext>
            </a:extLst>
          </p:cNvPr>
          <p:cNvSpPr/>
          <p:nvPr/>
        </p:nvSpPr>
        <p:spPr>
          <a:xfrm>
            <a:off x="742334" y="2477729"/>
            <a:ext cx="1804220" cy="3539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서울특별시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7AD3BE-BFCB-A6FC-16E1-53A92FEBF030}"/>
              </a:ext>
            </a:extLst>
          </p:cNvPr>
          <p:cNvSpPr/>
          <p:nvPr/>
        </p:nvSpPr>
        <p:spPr>
          <a:xfrm>
            <a:off x="2698954" y="2477729"/>
            <a:ext cx="1804220" cy="3539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시</a:t>
            </a:r>
            <a:r>
              <a:rPr lang="en-US" altLang="ko-KR" dirty="0">
                <a:solidFill>
                  <a:sysClr val="windowText" lastClr="000000"/>
                </a:solidFill>
              </a:rPr>
              <a:t>/</a:t>
            </a:r>
            <a:r>
              <a:rPr lang="ko-KR" altLang="en-US" dirty="0">
                <a:solidFill>
                  <a:sysClr val="windowText" lastClr="000000"/>
                </a:solidFill>
              </a:rPr>
              <a:t>군</a:t>
            </a:r>
            <a:r>
              <a:rPr lang="en-US" altLang="ko-KR" dirty="0">
                <a:solidFill>
                  <a:sysClr val="windowText" lastClr="000000"/>
                </a:solidFill>
              </a:rPr>
              <a:t>/</a:t>
            </a:r>
            <a:r>
              <a:rPr lang="ko-KR" altLang="en-US" dirty="0">
                <a:solidFill>
                  <a:sysClr val="windowText" lastClr="000000"/>
                </a:solidFill>
              </a:rPr>
              <a:t>구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EBB916FA-0EC9-B01F-B025-176BF91F9E8E}"/>
              </a:ext>
            </a:extLst>
          </p:cNvPr>
          <p:cNvSpPr/>
          <p:nvPr/>
        </p:nvSpPr>
        <p:spPr>
          <a:xfrm rot="10800000">
            <a:off x="2231922" y="2558844"/>
            <a:ext cx="186813" cy="19173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1D4EC7C7-CF14-4008-77EE-7BF4E9B4FE4C}"/>
              </a:ext>
            </a:extLst>
          </p:cNvPr>
          <p:cNvSpPr/>
          <p:nvPr/>
        </p:nvSpPr>
        <p:spPr>
          <a:xfrm rot="10800000">
            <a:off x="4168876" y="2558844"/>
            <a:ext cx="186813" cy="19173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EAADAE-EEE7-09FA-E336-317C8DE1B93B}"/>
              </a:ext>
            </a:extLst>
          </p:cNvPr>
          <p:cNvSpPr/>
          <p:nvPr/>
        </p:nvSpPr>
        <p:spPr>
          <a:xfrm>
            <a:off x="1007806" y="3338052"/>
            <a:ext cx="1941871" cy="9586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사진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02D9F2-B78B-468F-4968-98281610CB0C}"/>
              </a:ext>
            </a:extLst>
          </p:cNvPr>
          <p:cNvSpPr/>
          <p:nvPr/>
        </p:nvSpPr>
        <p:spPr>
          <a:xfrm>
            <a:off x="1007806" y="4694904"/>
            <a:ext cx="1941871" cy="9586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사진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4B15E8-BA85-C719-5203-F6D7ECE81CC3}"/>
              </a:ext>
            </a:extLst>
          </p:cNvPr>
          <p:cNvSpPr txBox="1"/>
          <p:nvPr/>
        </p:nvSpPr>
        <p:spPr>
          <a:xfrm>
            <a:off x="3465867" y="3372774"/>
            <a:ext cx="159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시설명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F5D5D-0FFB-871E-CB22-8F99904476AB}"/>
              </a:ext>
            </a:extLst>
          </p:cNvPr>
          <p:cNvSpPr txBox="1"/>
          <p:nvPr/>
        </p:nvSpPr>
        <p:spPr>
          <a:xfrm>
            <a:off x="3465867" y="3821979"/>
            <a:ext cx="159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간단소개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63352C-7834-B7AC-027B-04C0EA55F8F4}"/>
              </a:ext>
            </a:extLst>
          </p:cNvPr>
          <p:cNvSpPr txBox="1"/>
          <p:nvPr/>
        </p:nvSpPr>
        <p:spPr>
          <a:xfrm>
            <a:off x="3465867" y="4785850"/>
            <a:ext cx="159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시설명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EE2D9C-0062-AE0A-E08D-5280EA99B081}"/>
              </a:ext>
            </a:extLst>
          </p:cNvPr>
          <p:cNvSpPr txBox="1"/>
          <p:nvPr/>
        </p:nvSpPr>
        <p:spPr>
          <a:xfrm>
            <a:off x="3465867" y="5235055"/>
            <a:ext cx="159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간단소개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CA2829-339B-B7C3-5F46-9B46F079F6D2}"/>
              </a:ext>
            </a:extLst>
          </p:cNvPr>
          <p:cNvSpPr txBox="1"/>
          <p:nvPr/>
        </p:nvSpPr>
        <p:spPr>
          <a:xfrm>
            <a:off x="742334" y="11595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시설목록</a:t>
            </a:r>
          </a:p>
        </p:txBody>
      </p:sp>
    </p:spTree>
    <p:extLst>
      <p:ext uri="{BB962C8B-B14F-4D97-AF65-F5344CB8AC3E}">
        <p14:creationId xmlns:p14="http://schemas.microsoft.com/office/powerpoint/2010/main" val="401381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B4FDF1-0200-E1C6-C6E4-6727CD8B2F2E}"/>
              </a:ext>
            </a:extLst>
          </p:cNvPr>
          <p:cNvSpPr/>
          <p:nvPr/>
        </p:nvSpPr>
        <p:spPr>
          <a:xfrm>
            <a:off x="0" y="0"/>
            <a:ext cx="12192000" cy="766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85BB12-837A-22D3-4C2D-644BFD82CCFB}"/>
              </a:ext>
            </a:extLst>
          </p:cNvPr>
          <p:cNvSpPr txBox="1"/>
          <p:nvPr/>
        </p:nvSpPr>
        <p:spPr>
          <a:xfrm>
            <a:off x="353962" y="198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로고위치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1E99B-B4CB-21C7-F956-2B49F38C362F}"/>
              </a:ext>
            </a:extLst>
          </p:cNvPr>
          <p:cNvSpPr txBox="1"/>
          <p:nvPr/>
        </p:nvSpPr>
        <p:spPr>
          <a:xfrm>
            <a:off x="4670323" y="198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시설목록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E5CF3-967A-C087-39C2-AEE0EB994E01}"/>
              </a:ext>
            </a:extLst>
          </p:cNvPr>
          <p:cNvSpPr txBox="1"/>
          <p:nvPr/>
        </p:nvSpPr>
        <p:spPr>
          <a:xfrm>
            <a:off x="5919020" y="1987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B4016B-99DC-AE4E-D149-03F3A67BDEFA}"/>
              </a:ext>
            </a:extLst>
          </p:cNvPr>
          <p:cNvSpPr txBox="1"/>
          <p:nvPr/>
        </p:nvSpPr>
        <p:spPr>
          <a:xfrm>
            <a:off x="6936884" y="19879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마이페이지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5E7013-B08C-9DB8-BF27-72013532A529}"/>
              </a:ext>
            </a:extLst>
          </p:cNvPr>
          <p:cNvSpPr/>
          <p:nvPr/>
        </p:nvSpPr>
        <p:spPr>
          <a:xfrm>
            <a:off x="10815484" y="198792"/>
            <a:ext cx="1140541" cy="3834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07C93B-1094-9AD8-8DB2-AACE77BA6E87}"/>
              </a:ext>
            </a:extLst>
          </p:cNvPr>
          <p:cNvSpPr/>
          <p:nvPr/>
        </p:nvSpPr>
        <p:spPr>
          <a:xfrm>
            <a:off x="9438969" y="198792"/>
            <a:ext cx="1140541" cy="3834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A9A6ED-1ED2-C510-B3FF-99EAF0C4365E}"/>
              </a:ext>
            </a:extLst>
          </p:cNvPr>
          <p:cNvSpPr/>
          <p:nvPr/>
        </p:nvSpPr>
        <p:spPr>
          <a:xfrm>
            <a:off x="3500284" y="1160206"/>
            <a:ext cx="5191432" cy="2703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사진</a:t>
            </a:r>
            <a:r>
              <a:rPr lang="en-US" altLang="ko-KR" dirty="0">
                <a:solidFill>
                  <a:sysClr val="windowText" lastClr="000000"/>
                </a:solidFill>
              </a:rPr>
              <a:t>/</a:t>
            </a:r>
            <a:r>
              <a:rPr lang="ko-KR" altLang="en-US" dirty="0">
                <a:solidFill>
                  <a:sysClr val="windowText" lastClr="000000"/>
                </a:solidFill>
              </a:rPr>
              <a:t>지도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C9AFF-F7DE-D0EB-4283-5DD90BE5480D}"/>
              </a:ext>
            </a:extLst>
          </p:cNvPr>
          <p:cNvSpPr txBox="1"/>
          <p:nvPr/>
        </p:nvSpPr>
        <p:spPr>
          <a:xfrm>
            <a:off x="1366684" y="42573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시설명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13602B-B7A7-B8FA-7FFB-ED6C7F337BB9}"/>
              </a:ext>
            </a:extLst>
          </p:cNvPr>
          <p:cNvSpPr txBox="1"/>
          <p:nvPr/>
        </p:nvSpPr>
        <p:spPr>
          <a:xfrm>
            <a:off x="1366684" y="47686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운영시간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36BE1B-6956-8C46-F7A3-E32A98F50B04}"/>
              </a:ext>
            </a:extLst>
          </p:cNvPr>
          <p:cNvSpPr txBox="1"/>
          <p:nvPr/>
        </p:nvSpPr>
        <p:spPr>
          <a:xfrm>
            <a:off x="1366684" y="52897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F86E37-65D1-DAE4-3621-15964877E15B}"/>
              </a:ext>
            </a:extLst>
          </p:cNvPr>
          <p:cNvSpPr txBox="1"/>
          <p:nvPr/>
        </p:nvSpPr>
        <p:spPr>
          <a:xfrm>
            <a:off x="1366684" y="581086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상세 설명</a:t>
            </a:r>
          </a:p>
        </p:txBody>
      </p:sp>
    </p:spTree>
    <p:extLst>
      <p:ext uri="{BB962C8B-B14F-4D97-AF65-F5344CB8AC3E}">
        <p14:creationId xmlns:p14="http://schemas.microsoft.com/office/powerpoint/2010/main" val="426117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B4FDF1-0200-E1C6-C6E4-6727CD8B2F2E}"/>
              </a:ext>
            </a:extLst>
          </p:cNvPr>
          <p:cNvSpPr/>
          <p:nvPr/>
        </p:nvSpPr>
        <p:spPr>
          <a:xfrm>
            <a:off x="0" y="0"/>
            <a:ext cx="12192000" cy="766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85BB12-837A-22D3-4C2D-644BFD82CCFB}"/>
              </a:ext>
            </a:extLst>
          </p:cNvPr>
          <p:cNvSpPr txBox="1"/>
          <p:nvPr/>
        </p:nvSpPr>
        <p:spPr>
          <a:xfrm>
            <a:off x="353962" y="198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로고위치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1E99B-B4CB-21C7-F956-2B49F38C362F}"/>
              </a:ext>
            </a:extLst>
          </p:cNvPr>
          <p:cNvSpPr txBox="1"/>
          <p:nvPr/>
        </p:nvSpPr>
        <p:spPr>
          <a:xfrm>
            <a:off x="4670323" y="198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시설목록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E5CF3-967A-C087-39C2-AEE0EB994E01}"/>
              </a:ext>
            </a:extLst>
          </p:cNvPr>
          <p:cNvSpPr txBox="1"/>
          <p:nvPr/>
        </p:nvSpPr>
        <p:spPr>
          <a:xfrm>
            <a:off x="5919020" y="1987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B4016B-99DC-AE4E-D149-03F3A67BDEFA}"/>
              </a:ext>
            </a:extLst>
          </p:cNvPr>
          <p:cNvSpPr txBox="1"/>
          <p:nvPr/>
        </p:nvSpPr>
        <p:spPr>
          <a:xfrm>
            <a:off x="6936884" y="19879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마이페이지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5E7013-B08C-9DB8-BF27-72013532A529}"/>
              </a:ext>
            </a:extLst>
          </p:cNvPr>
          <p:cNvSpPr/>
          <p:nvPr/>
        </p:nvSpPr>
        <p:spPr>
          <a:xfrm>
            <a:off x="10815484" y="198792"/>
            <a:ext cx="1140541" cy="3834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07C93B-1094-9AD8-8DB2-AACE77BA6E87}"/>
              </a:ext>
            </a:extLst>
          </p:cNvPr>
          <p:cNvSpPr/>
          <p:nvPr/>
        </p:nvSpPr>
        <p:spPr>
          <a:xfrm>
            <a:off x="9438969" y="198792"/>
            <a:ext cx="1140541" cy="3834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1A6D2F6-E96B-6B00-A0FD-111AA56A0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49403"/>
              </p:ext>
            </p:extLst>
          </p:nvPr>
        </p:nvGraphicFramePr>
        <p:xfrm>
          <a:off x="1310969" y="1988027"/>
          <a:ext cx="9642165" cy="3803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433">
                  <a:extLst>
                    <a:ext uri="{9D8B030D-6E8A-4147-A177-3AD203B41FA5}">
                      <a16:colId xmlns:a16="http://schemas.microsoft.com/office/drawing/2014/main" val="3943382090"/>
                    </a:ext>
                  </a:extLst>
                </a:gridCol>
                <a:gridCol w="1928433">
                  <a:extLst>
                    <a:ext uri="{9D8B030D-6E8A-4147-A177-3AD203B41FA5}">
                      <a16:colId xmlns:a16="http://schemas.microsoft.com/office/drawing/2014/main" val="153506812"/>
                    </a:ext>
                  </a:extLst>
                </a:gridCol>
                <a:gridCol w="1928433">
                  <a:extLst>
                    <a:ext uri="{9D8B030D-6E8A-4147-A177-3AD203B41FA5}">
                      <a16:colId xmlns:a16="http://schemas.microsoft.com/office/drawing/2014/main" val="187846382"/>
                    </a:ext>
                  </a:extLst>
                </a:gridCol>
                <a:gridCol w="1928433">
                  <a:extLst>
                    <a:ext uri="{9D8B030D-6E8A-4147-A177-3AD203B41FA5}">
                      <a16:colId xmlns:a16="http://schemas.microsoft.com/office/drawing/2014/main" val="1983575660"/>
                    </a:ext>
                  </a:extLst>
                </a:gridCol>
                <a:gridCol w="1928433">
                  <a:extLst>
                    <a:ext uri="{9D8B030D-6E8A-4147-A177-3AD203B41FA5}">
                      <a16:colId xmlns:a16="http://schemas.microsoft.com/office/drawing/2014/main" val="868186656"/>
                    </a:ext>
                  </a:extLst>
                </a:gridCol>
              </a:tblGrid>
              <a:tr h="4754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닉네임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조회수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500038"/>
                  </a:ext>
                </a:extLst>
              </a:tr>
              <a:tr h="47549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717337"/>
                  </a:ext>
                </a:extLst>
              </a:tr>
              <a:tr h="47549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301057"/>
                  </a:ext>
                </a:extLst>
              </a:tr>
              <a:tr h="47549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982529"/>
                  </a:ext>
                </a:extLst>
              </a:tr>
              <a:tr h="47549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347320"/>
                  </a:ext>
                </a:extLst>
              </a:tr>
              <a:tr h="47549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014632"/>
                  </a:ext>
                </a:extLst>
              </a:tr>
              <a:tr h="47549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813866"/>
                  </a:ext>
                </a:extLst>
              </a:tr>
              <a:tr h="47549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64820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A2346BE-1AC5-8056-61B7-F981A006BF6B}"/>
              </a:ext>
            </a:extLst>
          </p:cNvPr>
          <p:cNvSpPr txBox="1"/>
          <p:nvPr/>
        </p:nvSpPr>
        <p:spPr>
          <a:xfrm>
            <a:off x="1310969" y="127819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자유게시판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E862C2-86FC-EF74-2EBC-33D638DDD9F2}"/>
              </a:ext>
            </a:extLst>
          </p:cNvPr>
          <p:cNvSpPr/>
          <p:nvPr/>
        </p:nvSpPr>
        <p:spPr>
          <a:xfrm>
            <a:off x="9537290" y="1435510"/>
            <a:ext cx="1338828" cy="367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글쓰기</a:t>
            </a:r>
          </a:p>
        </p:txBody>
      </p:sp>
    </p:spTree>
    <p:extLst>
      <p:ext uri="{BB962C8B-B14F-4D97-AF65-F5344CB8AC3E}">
        <p14:creationId xmlns:p14="http://schemas.microsoft.com/office/powerpoint/2010/main" val="379267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32370-5CD7-2EE0-96C0-E1C46E4F7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C7E291-3CB4-AE94-CC00-3C90F0953BD8}"/>
              </a:ext>
            </a:extLst>
          </p:cNvPr>
          <p:cNvSpPr/>
          <p:nvPr/>
        </p:nvSpPr>
        <p:spPr>
          <a:xfrm>
            <a:off x="0" y="0"/>
            <a:ext cx="12192000" cy="766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99F392-67BA-20C8-68F9-6192BAD55E6A}"/>
              </a:ext>
            </a:extLst>
          </p:cNvPr>
          <p:cNvSpPr txBox="1"/>
          <p:nvPr/>
        </p:nvSpPr>
        <p:spPr>
          <a:xfrm>
            <a:off x="353962" y="198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로고위치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1383D-47F7-57D8-35B7-20272B848A01}"/>
              </a:ext>
            </a:extLst>
          </p:cNvPr>
          <p:cNvSpPr txBox="1"/>
          <p:nvPr/>
        </p:nvSpPr>
        <p:spPr>
          <a:xfrm>
            <a:off x="4670323" y="198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시설목록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796792-1518-C343-B3E5-4C6258664D77}"/>
              </a:ext>
            </a:extLst>
          </p:cNvPr>
          <p:cNvSpPr txBox="1"/>
          <p:nvPr/>
        </p:nvSpPr>
        <p:spPr>
          <a:xfrm>
            <a:off x="5919020" y="1987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5D09DF-C31E-ABD7-8DE5-927643BF0DA3}"/>
              </a:ext>
            </a:extLst>
          </p:cNvPr>
          <p:cNvSpPr txBox="1"/>
          <p:nvPr/>
        </p:nvSpPr>
        <p:spPr>
          <a:xfrm>
            <a:off x="6936884" y="19879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마이페이지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00375C-780B-16AD-1730-B6A5B93970BB}"/>
              </a:ext>
            </a:extLst>
          </p:cNvPr>
          <p:cNvSpPr/>
          <p:nvPr/>
        </p:nvSpPr>
        <p:spPr>
          <a:xfrm>
            <a:off x="10815484" y="198792"/>
            <a:ext cx="1140541" cy="3834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91A7EF-B545-BC3A-17E9-608EA0ADB1E6}"/>
              </a:ext>
            </a:extLst>
          </p:cNvPr>
          <p:cNvSpPr/>
          <p:nvPr/>
        </p:nvSpPr>
        <p:spPr>
          <a:xfrm>
            <a:off x="9438969" y="198792"/>
            <a:ext cx="1140541" cy="3834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84E80C4-134B-6682-4356-BF3A94B94A9B}"/>
              </a:ext>
            </a:extLst>
          </p:cNvPr>
          <p:cNvGrpSpPr/>
          <p:nvPr/>
        </p:nvGrpSpPr>
        <p:grpSpPr>
          <a:xfrm>
            <a:off x="644013" y="1472690"/>
            <a:ext cx="10903974" cy="5065761"/>
            <a:chOff x="644013" y="1138252"/>
            <a:chExt cx="10903974" cy="54002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A1433B1-5A7D-7268-D9A7-AA5A09A088A9}"/>
                </a:ext>
              </a:extLst>
            </p:cNvPr>
            <p:cNvSpPr/>
            <p:nvPr/>
          </p:nvSpPr>
          <p:spPr>
            <a:xfrm>
              <a:off x="644013" y="1140542"/>
              <a:ext cx="10903974" cy="53979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72C2A81-299C-D191-0753-E1DE832AFE9F}"/>
                </a:ext>
              </a:extLst>
            </p:cNvPr>
            <p:cNvCxnSpPr/>
            <p:nvPr/>
          </p:nvCxnSpPr>
          <p:spPr>
            <a:xfrm>
              <a:off x="3264310" y="1138252"/>
              <a:ext cx="0" cy="5397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D1619E2-90EF-B812-31C8-F403589DD4F6}"/>
              </a:ext>
            </a:extLst>
          </p:cNvPr>
          <p:cNvSpPr txBox="1"/>
          <p:nvPr/>
        </p:nvSpPr>
        <p:spPr>
          <a:xfrm>
            <a:off x="644013" y="9067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마이페이지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B69A14-6EBD-A096-8D7D-0C8748C08B69}"/>
              </a:ext>
            </a:extLst>
          </p:cNvPr>
          <p:cNvSpPr txBox="1"/>
          <p:nvPr/>
        </p:nvSpPr>
        <p:spPr>
          <a:xfrm>
            <a:off x="940619" y="179930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 정보 수정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68E665-A96B-7198-DE2B-E9795F53A9F8}"/>
              </a:ext>
            </a:extLst>
          </p:cNvPr>
          <p:cNvSpPr txBox="1"/>
          <p:nvPr/>
        </p:nvSpPr>
        <p:spPr>
          <a:xfrm>
            <a:off x="940619" y="245681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나의 컨텐츠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C1EB9C-C4B5-6440-09C0-2C3C13E421DD}"/>
              </a:ext>
            </a:extLst>
          </p:cNvPr>
          <p:cNvSpPr txBox="1"/>
          <p:nvPr/>
        </p:nvSpPr>
        <p:spPr>
          <a:xfrm>
            <a:off x="940619" y="38696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 탈퇴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AA5129-4786-13AE-96C4-38CBE15128FA}"/>
              </a:ext>
            </a:extLst>
          </p:cNvPr>
          <p:cNvSpPr txBox="1"/>
          <p:nvPr/>
        </p:nvSpPr>
        <p:spPr>
          <a:xfrm>
            <a:off x="940619" y="2803719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작성한 장소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D5C46B-D7E7-BDFE-7566-0B6439A51511}"/>
              </a:ext>
            </a:extLst>
          </p:cNvPr>
          <p:cNvSpPr txBox="1"/>
          <p:nvPr/>
        </p:nvSpPr>
        <p:spPr>
          <a:xfrm>
            <a:off x="940619" y="313372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북마크</a:t>
            </a:r>
          </a:p>
        </p:txBody>
      </p:sp>
    </p:spTree>
    <p:extLst>
      <p:ext uri="{BB962C8B-B14F-4D97-AF65-F5344CB8AC3E}">
        <p14:creationId xmlns:p14="http://schemas.microsoft.com/office/powerpoint/2010/main" val="410969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93</Words>
  <Application>Microsoft Office PowerPoint</Application>
  <PresentationFormat>와이드스크린</PresentationFormat>
  <Paragraphs>73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도현 정</dc:creator>
  <cp:lastModifiedBy>도현 정</cp:lastModifiedBy>
  <cp:revision>5</cp:revision>
  <dcterms:created xsi:type="dcterms:W3CDTF">2024-10-25T03:01:10Z</dcterms:created>
  <dcterms:modified xsi:type="dcterms:W3CDTF">2024-11-24T12:48:14Z</dcterms:modified>
</cp:coreProperties>
</file>