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JH\AppData\Roaming\Microsoft\Windows\Network%20Shortcuts\Desktop.pptm#-1,1,PowerPoint &#28436;&#31034;&#25991;&#31295;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JH\AppData\Roaming\Microsoft\Windows\Network%20Shortcuts\Desktop.pptm#-1,1,PowerPoint &#28436;&#31034;&#25991;&#31295;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JH\AppData\Roaming\Microsoft\Windows\Network%20Shortcuts\Desktop.pptm#-1,1,PowerPoint &#28436;&#31034;&#25991;&#31295;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雾中的金门大桥">
            <a:extLst>
              <a:ext uri="{FF2B5EF4-FFF2-40B4-BE49-F238E27FC236}">
                <a16:creationId xmlns:a16="http://schemas.microsoft.com/office/drawing/2014/main" id="{62C751EE-809F-BA1B-D0D3-67D74FFC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25113E-434C-B653-421F-E44659B5FA5C}"/>
              </a:ext>
            </a:extLst>
          </p:cNvPr>
          <p:cNvSpPr txBox="1"/>
          <p:nvPr/>
        </p:nvSpPr>
        <p:spPr>
          <a:xfrm>
            <a:off x="8983744" y="5759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pres?slideindex=1&amp;slidetitle=PowerPoint 演示文稿"/>
              </a:rPr>
              <a:t>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633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0">
        <p:random/>
      </p:transition>
    </mc:Choice>
    <mc:Fallback>
      <p:transition spd="slow" advTm="30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仰视的摩天大楼">
            <a:extLst>
              <a:ext uri="{FF2B5EF4-FFF2-40B4-BE49-F238E27FC236}">
                <a16:creationId xmlns:a16="http://schemas.microsoft.com/office/drawing/2014/main" id="{23FCBC7B-4190-E70C-9262-2F753FDF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81343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3FB3812-8191-800D-4BF6-553159C91714}"/>
              </a:ext>
            </a:extLst>
          </p:cNvPr>
          <p:cNvSpPr txBox="1"/>
          <p:nvPr/>
        </p:nvSpPr>
        <p:spPr>
          <a:xfrm>
            <a:off x="5449668" y="38825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pres?slideindex=1&amp;slidetitle=PowerPoint 演示文稿"/>
              </a:rPr>
              <a:t>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29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0">
        <p:random/>
      </p:transition>
    </mc:Choice>
    <mc:Fallback>
      <p:transition spd="slow" advClick="0" advTm="30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冰山">
            <a:extLst>
              <a:ext uri="{FF2B5EF4-FFF2-40B4-BE49-F238E27FC236}">
                <a16:creationId xmlns:a16="http://schemas.microsoft.com/office/drawing/2014/main" id="{CB1C076D-4263-A1D5-C0F4-F8793E32A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217297" cy="70750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8CA8FA2-8C8A-D56F-CDCC-9A488AC9F236}"/>
              </a:ext>
            </a:extLst>
          </p:cNvPr>
          <p:cNvSpPr txBox="1"/>
          <p:nvPr/>
        </p:nvSpPr>
        <p:spPr>
          <a:xfrm>
            <a:off x="933253" y="4619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 action="ppaction://hlinkpres?slideindex=1&amp;slidetitle=PowerPoint 演示文稿"/>
              </a:rPr>
              <a:t>退出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621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0">
        <p:random/>
      </p:transition>
    </mc:Choice>
    <mc:Fallback>
      <p:transition spd="slow" advClick="0" advTm="30000">
        <p:random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DJH</dc:creator>
  <cp:lastModifiedBy>君豪 戴</cp:lastModifiedBy>
  <cp:revision>3</cp:revision>
  <dcterms:created xsi:type="dcterms:W3CDTF">2023-08-03T06:24:54Z</dcterms:created>
  <dcterms:modified xsi:type="dcterms:W3CDTF">2023-08-03T06:46:12Z</dcterms:modified>
</cp:coreProperties>
</file>