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521" r:id="rId4"/>
    <p:sldId id="522" r:id="rId5"/>
    <p:sldId id="500" r:id="rId6"/>
    <p:sldId id="524" r:id="rId7"/>
    <p:sldId id="526" r:id="rId8"/>
    <p:sldId id="527" r:id="rId9"/>
    <p:sldId id="528" r:id="rId10"/>
    <p:sldId id="525" r:id="rId11"/>
    <p:sldId id="529" r:id="rId12"/>
    <p:sldId id="531" r:id="rId13"/>
    <p:sldId id="530" r:id="rId14"/>
    <p:sldId id="501" r:id="rId15"/>
    <p:sldId id="505" r:id="rId16"/>
    <p:sldId id="533" r:id="rId17"/>
    <p:sldId id="532" r:id="rId18"/>
    <p:sldId id="506" r:id="rId19"/>
    <p:sldId id="534" r:id="rId20"/>
    <p:sldId id="535" r:id="rId21"/>
    <p:sldId id="507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64453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插入排序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142984"/>
            <a:ext cx="7358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B.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快速排序的空间复杂度为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D.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快速排序在待排序的数据随机分布时效率最高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878569"/>
            <a:ext cx="264320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选择排序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1643050"/>
            <a:ext cx="2643206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简单选择排序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堆排序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简单选择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通过简单比较将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堆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借助堆将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3286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1099781"/>
            <a:ext cx="7072362" cy="240065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有一个关键字序列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，在进行一趟排序后得到的结果为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B.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D.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7158" y="742591"/>
            <a:ext cx="1000100" cy="785817"/>
            <a:chOff x="5703182" y="3835411"/>
            <a:chExt cx="1238250" cy="1236663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57224" y="642918"/>
            <a:ext cx="7500990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一个有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2214554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该数组一定构成一个堆，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递增有序数组构成一个小根堆，递减有序数组构成一个大根堆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以递增有序数组为例，假设数组元素为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是递增有序的，从中看出下标越大的元素值也越大，对于任一元素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，有：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 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这正好满足小根堆的特性，所以构成一个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小根堆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642918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归并排序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1428736"/>
            <a:ext cx="2214578" cy="4996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458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7715304" cy="121174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两个各含有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个元素的有序序列归并成一个有序序列时，关键字比较次数为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，也就是说关键字比较次数与初始序列有关。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为什么通常说二路归并排序与初始序列无关呢？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二路归并排序中使用了辅助空间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R1     R1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R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每趟移动元素的次数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，总的移动次数总是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487621"/>
            <a:chOff x="857224" y="2857502"/>
            <a:chExt cx="7215238" cy="1115716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61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642918"/>
            <a:ext cx="1785950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将关键字分离出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，对每一位进行排序（共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92987"/>
            <a:ext cx="3429024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所有位的取值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基数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endParaRPr lang="zh-CN" altLang="en-US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064557"/>
            <a:ext cx="571504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数据特性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每一位进行排序：分配、收集（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不需要关键字比较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85752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有序插入到有序区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365466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23562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714884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8638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14324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571744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最好、最坏、平均：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385762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基数排序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61982"/>
            <a:ext cx="7286676" cy="8657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个不同的英文单词（均为小写字母），它们的长度相等，均为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=500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，试问采用什么排序方法时其时间复杂度最小？为什么？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2214554"/>
            <a:ext cx="6715172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采用基数排序方法时，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，时间复杂度为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+26))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其他排序方法的时间复杂度最小为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=500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+26)&lt;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采用基数排序方法最好。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419399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77495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18038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46770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不产生有序区（最后一趟前，所有数据不一定有序）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8794" y="1357298"/>
            <a:ext cx="6572296" cy="1910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个组（相距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个位置的元素为一组）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每组进行直接插入排序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004652"/>
            <a:ext cx="8072494" cy="186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是第一趟递增排序后的结果，则采用的排序方法可能是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B.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8596" y="1090597"/>
            <a:ext cx="1000100" cy="785817"/>
            <a:chOff x="5703182" y="3835411"/>
            <a:chExt cx="1238250" cy="1236663"/>
          </a:xfrm>
        </p:grpSpPr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785794"/>
            <a:ext cx="264320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交换排序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冒泡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通过交换将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29066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2096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最好（正序）：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14950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快速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21484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R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      …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递归树高度：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每次划分归位一个元素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性能：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最好（随机）：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；最坏（正反序）：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286388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稳定性：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[s]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71451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+1]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1590" y="2476493"/>
            <a:ext cx="64294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5857892"/>
            <a:ext cx="278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28748"/>
            <a:ext cx="7286676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对数据序列（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）进行递增排序，采用每趟冒出一个最小元素的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A.3	       B.4	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C.5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D.8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52747"/>
            <a:ext cx="4857784" cy="2278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=0: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8  9 10  4  5  6 20  2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=1: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=2: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8  9 10  5  6 20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=3: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8  9 10  6 20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=4: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1  2  4  5  6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8  9 10 20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1806</Words>
  <Application>Microsoft Office PowerPoint</Application>
  <PresentationFormat>全屏显示(4:3)</PresentationFormat>
  <Paragraphs>189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1602</cp:revision>
  <dcterms:created xsi:type="dcterms:W3CDTF">2004-03-31T23:50:14Z</dcterms:created>
  <dcterms:modified xsi:type="dcterms:W3CDTF">2020-01-30T06:59:17Z</dcterms:modified>
</cp:coreProperties>
</file>