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4" r:id="rId8"/>
    <p:sldId id="262" r:id="rId9"/>
    <p:sldId id="261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4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3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7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AAF3-A7FC-4582-B4A4-508F77210EE2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04A9-DAEE-4E95-8B30-0C9787C17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5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2yongjin/block-ch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ChainBooks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0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79049"/>
              </p:ext>
            </p:extLst>
          </p:nvPr>
        </p:nvGraphicFramePr>
        <p:xfrm>
          <a:off x="1215572" y="1690688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도메인 정의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도메인정의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전원 참여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네크워크</a:t>
                      </a:r>
                      <a:r>
                        <a:rPr lang="ko-KR" altLang="en-US" sz="1400" dirty="0" smtClean="0"/>
                        <a:t>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Chainbook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네트워크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전원 참여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애플리케이션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 애플리케이션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전원 참여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어드민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웹서비스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 추가 페이지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도서별</a:t>
                      </a:r>
                      <a:r>
                        <a:rPr lang="ko-KR" altLang="en-US" sz="1400" dirty="0" smtClean="0"/>
                        <a:t> 구매 현황 페이지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 </a:t>
                      </a:r>
                      <a:r>
                        <a:rPr lang="ko-KR" altLang="en-US" sz="1400" dirty="0" err="1" smtClean="0"/>
                        <a:t>웹서비스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 페이지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클라이언트데몬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요청 서비스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Client</a:t>
                      </a:r>
                      <a:r>
                        <a:rPr lang="en-US" altLang="ko-KR" sz="1400" baseline="0" dirty="0" smtClean="0"/>
                        <a:t> Lib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chaincode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Chaincode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개발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16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9848" y="203894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서비스의 거래내역과 연동할 경우 트랜잭션 문제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9848" y="351659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원장 데이터가 사이즈가 증가할 경우 성능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8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3413" y="2667391"/>
            <a:ext cx="445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https://github.com/j2yongjin/block-chain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98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257" y="1708777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블럭체인을</a:t>
            </a:r>
            <a:r>
              <a:rPr lang="ko-KR" altLang="en-US" sz="2400" dirty="0" smtClean="0"/>
              <a:t> 통한 디지털 </a:t>
            </a:r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관리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6143" y="2928257"/>
            <a:ext cx="63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블록체인을 통한 상품 판수 부수 </a:t>
            </a:r>
            <a:r>
              <a:rPr lang="ko-KR" altLang="en-US" dirty="0" err="1" smtClean="0"/>
              <a:t>투평화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2057" y="3777343"/>
            <a:ext cx="68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에게 정확한 베스트 셀러를 정보를 제공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2057" y="4626429"/>
            <a:ext cx="73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저작권자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컨텐츠제공자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에게 공정한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판매 수익 배분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8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0343" y="1940140"/>
            <a:ext cx="6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도메인 설계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10342" y="2919855"/>
            <a:ext cx="6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아키텍처 설계 및 네트워크 설계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0341" y="3899570"/>
            <a:ext cx="6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개발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10341" y="4879285"/>
            <a:ext cx="6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테스트 및 배포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4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4397827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e-book </a:t>
            </a:r>
            <a:r>
              <a:rPr lang="ko-KR" altLang="en-US" dirty="0" smtClean="0"/>
              <a:t>판매 조회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1" y="2764971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e-book </a:t>
            </a:r>
            <a:r>
              <a:rPr lang="ko-KR" altLang="en-US" dirty="0" smtClean="0"/>
              <a:t>판매 상품 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1" y="3581399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e-book </a:t>
            </a:r>
            <a:r>
              <a:rPr lang="ko-KR" altLang="en-US" dirty="0" smtClean="0"/>
              <a:t>판매 상품 업데이트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1" y="1848926"/>
            <a:ext cx="6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e-book </a:t>
            </a:r>
            <a:r>
              <a:rPr lang="ko-KR" altLang="en-US" sz="2400" dirty="0" smtClean="0"/>
              <a:t>상품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1" y="5214255"/>
            <a:ext cx="63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사용자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컨소시엄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02598"/>
              </p:ext>
            </p:extLst>
          </p:nvPr>
        </p:nvGraphicFramePr>
        <p:xfrm>
          <a:off x="1313541" y="1851780"/>
          <a:ext cx="974634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586"/>
                <a:gridCol w="2436586"/>
                <a:gridCol w="2436586"/>
                <a:gridCol w="24365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업체명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 채널</a:t>
                      </a:r>
                      <a:r>
                        <a:rPr lang="en-US" altLang="ko-KR" dirty="0" smtClean="0"/>
                        <a:t>1(Peer)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Peer0.daou.chainbook.com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서적 쇼핑몰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 채널</a:t>
                      </a:r>
                      <a:r>
                        <a:rPr lang="en-US" altLang="ko-KR" dirty="0" smtClean="0"/>
                        <a:t>2(Peer)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chaintoon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Peer0.chaintoon.chainbook.com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판매몰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협회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chainbook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Chainbook.com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블록체인 </a:t>
                      </a:r>
                      <a:r>
                        <a:rPr lang="en-US" altLang="ko-KR" dirty="0" err="1" smtClean="0"/>
                        <a:t>ebook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관리협회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참여자 및 권한 관리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72398"/>
              </p:ext>
            </p:extLst>
          </p:nvPr>
        </p:nvGraphicFramePr>
        <p:xfrm>
          <a:off x="1313541" y="1851780"/>
          <a:ext cx="974634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586"/>
                <a:gridCol w="2436586"/>
                <a:gridCol w="2436586"/>
                <a:gridCol w="24365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 설정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협회 </a:t>
                      </a:r>
                      <a:r>
                        <a:rPr lang="ko-KR" altLang="en-US" dirty="0" err="1" smtClean="0"/>
                        <a:t>어드민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</a:t>
                      </a:r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조회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 </a:t>
                      </a:r>
                      <a:r>
                        <a:rPr lang="ko-KR" altLang="en-US" dirty="0" err="1" smtClean="0"/>
                        <a:t>어드민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판매사</a:t>
                      </a:r>
                      <a:r>
                        <a:rPr lang="ko-KR" altLang="en-US" dirty="0" smtClean="0"/>
                        <a:t> 가 판매한 </a:t>
                      </a:r>
                      <a:r>
                        <a:rPr lang="ko-KR" altLang="en-US" dirty="0" err="1" smtClean="0"/>
                        <a:t>컨텐츠만</a:t>
                      </a:r>
                      <a:r>
                        <a:rPr lang="ko-KR" altLang="en-US" dirty="0" smtClean="0"/>
                        <a:t> 조회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저작권자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본인 소유의 </a:t>
                      </a:r>
                      <a:r>
                        <a:rPr lang="ko-KR" altLang="en-US" dirty="0" err="1" smtClean="0"/>
                        <a:t>컨텐츠만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조회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구매자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구매한 </a:t>
                      </a:r>
                      <a:r>
                        <a:rPr lang="ko-KR" altLang="en-US" dirty="0" err="1" smtClean="0"/>
                        <a:t>컨텐츠에</a:t>
                      </a:r>
                      <a:r>
                        <a:rPr lang="ko-KR" altLang="en-US" dirty="0" smtClean="0"/>
                        <a:t> 대해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조회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19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및 네트워크 설계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69743"/>
              </p:ext>
            </p:extLst>
          </p:nvPr>
        </p:nvGraphicFramePr>
        <p:xfrm>
          <a:off x="1335315" y="1843088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Database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 </a:t>
                      </a:r>
                      <a:r>
                        <a:rPr lang="en-US" altLang="ko-KR" sz="1400" dirty="0" smtClean="0"/>
                        <a:t>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Mysql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Queue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비동기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분산 </a:t>
                      </a:r>
                      <a:r>
                        <a:rPr lang="en-US" altLang="ko-KR" sz="1400" dirty="0" smtClean="0"/>
                        <a:t>queue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Rabbitmq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Application daemon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Java</a:t>
                      </a:r>
                      <a:r>
                        <a:rPr lang="en-US" altLang="ko-KR" sz="1400" baseline="0" dirty="0" smtClean="0"/>
                        <a:t> , hibernate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webservice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Spring , hibernate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Blockchain</a:t>
                      </a:r>
                      <a:r>
                        <a:rPr lang="en-US" altLang="ko-KR" sz="1400" baseline="0" dirty="0" smtClean="0"/>
                        <a:t> client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Java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블록체인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Peer0.org1.chainbook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Peer0.org1.chainbook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Orderer.chainbook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Orderer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ca.chainbook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인증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chaincode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java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51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및 네트워크 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06" y="1545771"/>
            <a:ext cx="8165645" cy="50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4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및 네트워크 설계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65" y="1513114"/>
            <a:ext cx="8738892" cy="51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280</Words>
  <Application>Microsoft Office PowerPoint</Application>
  <PresentationFormat>와이드스크린</PresentationFormat>
  <Paragraphs>120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ChainBooks</vt:lpstr>
      <vt:lpstr>목표</vt:lpstr>
      <vt:lpstr>프로젝트 목표</vt:lpstr>
      <vt:lpstr>Use Case</vt:lpstr>
      <vt:lpstr>컨소시엄</vt:lpstr>
      <vt:lpstr>참여자 및 권한 관리</vt:lpstr>
      <vt:lpstr>아키텍처 설계 및 네트워크 설계</vt:lpstr>
      <vt:lpstr>아키텍처 설계 및 네트워크 설계</vt:lpstr>
      <vt:lpstr>아키텍처 설계 및 네트워크 설계</vt:lpstr>
      <vt:lpstr>개발 일정</vt:lpstr>
      <vt:lpstr>Issue</vt:lpstr>
      <vt:lpstr>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ChainBooks</dc:title>
  <dc:creator>daou</dc:creator>
  <cp:lastModifiedBy>daou</cp:lastModifiedBy>
  <cp:revision>9</cp:revision>
  <dcterms:created xsi:type="dcterms:W3CDTF">2018-11-02T07:08:04Z</dcterms:created>
  <dcterms:modified xsi:type="dcterms:W3CDTF">2018-11-03T00:48:18Z</dcterms:modified>
</cp:coreProperties>
</file>