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19179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2" y="905608"/>
            <a:ext cx="8915399" cy="2262781"/>
          </a:xfrm>
        </p:spPr>
        <p:txBody>
          <a:bodyPr/>
          <a:lstStyle/>
          <a:p>
            <a:r>
              <a:rPr lang="ko-KR" altLang="en-US" dirty="0" smtClean="0"/>
              <a:t>게임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11_2_1 </a:t>
            </a:r>
            <a:r>
              <a:rPr lang="ko-KR" altLang="en-US" dirty="0"/>
              <a:t>특정월의 바이오리듬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ko-KR" altLang="en-US" dirty="0"/>
              <a:t>소프트웨어학과 </a:t>
            </a:r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smtClean="0"/>
              <a:t>박세준</a:t>
            </a:r>
            <a:endParaRPr lang="en-US" altLang="ko-KR" dirty="0" smtClean="0"/>
          </a:p>
          <a:p>
            <a:r>
              <a:rPr lang="en-US" altLang="ko-KR" dirty="0" smtClean="0"/>
              <a:t>2020.10.04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5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print_biorhythm</a:t>
            </a:r>
            <a:r>
              <a:rPr lang="en-US" altLang="ko-KR" dirty="0"/>
              <a:t>(long total, </a:t>
            </a:r>
            <a:r>
              <a:rPr lang="en-US" altLang="ko-KR" dirty="0" err="1"/>
              <a:t>int</a:t>
            </a:r>
            <a:r>
              <a:rPr lang="en-US" altLang="ko-KR" dirty="0"/>
              <a:t> month)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dayindex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physical, emotion, intellect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months[]={31, 28, 31, 30, 31, 30, 31, 31, 30, 31, 30, 31};</a:t>
            </a:r>
          </a:p>
          <a:p>
            <a:pPr marL="0" indent="0">
              <a:buNone/>
            </a:pPr>
            <a:r>
              <a:rPr lang="en-US" altLang="ko-KR" dirty="0"/>
              <a:t>  for(</a:t>
            </a:r>
            <a:r>
              <a:rPr lang="en-US" altLang="ko-KR" dirty="0" err="1"/>
              <a:t>dayindex</a:t>
            </a:r>
            <a:r>
              <a:rPr lang="en-US" altLang="ko-KR" dirty="0"/>
              <a:t>=1; </a:t>
            </a:r>
            <a:r>
              <a:rPr lang="en-US" altLang="ko-KR" dirty="0" err="1"/>
              <a:t>dayindex</a:t>
            </a:r>
            <a:r>
              <a:rPr lang="en-US" altLang="ko-KR" dirty="0" smtClean="0"/>
              <a:t>&lt;=months[month-1]; </a:t>
            </a:r>
            <a:r>
              <a:rPr lang="en-US" altLang="ko-KR" dirty="0" err="1"/>
              <a:t>dayindex</a:t>
            </a:r>
            <a:r>
              <a:rPr lang="en-US" altLang="ko-KR" dirty="0" smtClean="0"/>
              <a:t>++)  //</a:t>
            </a:r>
            <a:r>
              <a:rPr lang="en-US" altLang="ko-KR" dirty="0"/>
              <a:t>for</a:t>
            </a:r>
            <a:r>
              <a:rPr lang="ko-KR" altLang="en-US" dirty="0"/>
              <a:t>문을 이용하여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 smtClean="0"/>
              <a:t>~</a:t>
            </a:r>
            <a:r>
              <a:rPr lang="ko-KR" altLang="en-US" dirty="0" smtClean="0"/>
              <a:t>해당월일까지의 </a:t>
            </a:r>
            <a:r>
              <a:rPr lang="ko-KR" altLang="en-US" dirty="0"/>
              <a:t>바이오 리듬 결과를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{</a:t>
            </a:r>
          </a:p>
          <a:p>
            <a:pPr marL="0" indent="0">
              <a:buNone/>
            </a:pPr>
            <a:r>
              <a:rPr lang="en-US" altLang="ko-KR" dirty="0"/>
              <a:t>     physical=total%23;</a:t>
            </a:r>
          </a:p>
          <a:p>
            <a:pPr marL="0" indent="0">
              <a:buNone/>
            </a:pPr>
            <a:r>
              <a:rPr lang="en-US" altLang="ko-KR" dirty="0"/>
              <a:t>     emotion=total%28;</a:t>
            </a:r>
          </a:p>
          <a:p>
            <a:pPr marL="0" indent="0">
              <a:buNone/>
            </a:pPr>
            <a:r>
              <a:rPr lang="en-US" altLang="ko-KR" dirty="0"/>
              <a:t>     intellect=total%33;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나머지 연산자를 이용해 각각의 리듬 값을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("%d</a:t>
            </a:r>
            <a:r>
              <a:rPr lang="ko-KR" altLang="en-US" dirty="0"/>
              <a:t>월 </a:t>
            </a:r>
            <a:r>
              <a:rPr lang="en-US" altLang="ko-KR" dirty="0"/>
              <a:t>%2d</a:t>
            </a:r>
            <a:r>
              <a:rPr lang="ko-KR" altLang="en-US" dirty="0"/>
              <a:t>일</a:t>
            </a:r>
            <a:r>
              <a:rPr lang="en-US" altLang="ko-KR" dirty="0"/>
              <a:t>", month, </a:t>
            </a:r>
            <a:r>
              <a:rPr lang="en-US" altLang="ko-KR" dirty="0" err="1"/>
              <a:t>dayindex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신체</a:t>
            </a:r>
            <a:r>
              <a:rPr lang="en-US" altLang="ko-KR" dirty="0"/>
              <a:t>:%2d %c ", physical, </a:t>
            </a:r>
            <a:r>
              <a:rPr lang="en-US" altLang="ko-KR" dirty="0" err="1"/>
              <a:t>bio_status</a:t>
            </a:r>
            <a:r>
              <a:rPr lang="en-US" altLang="ko-KR" dirty="0"/>
              <a:t>(physical, 23));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감정</a:t>
            </a:r>
            <a:r>
              <a:rPr lang="en-US" altLang="ko-KR" dirty="0"/>
              <a:t>:%2d %c ", emotion, </a:t>
            </a:r>
            <a:r>
              <a:rPr lang="en-US" altLang="ko-KR" dirty="0" err="1"/>
              <a:t>bio_status</a:t>
            </a:r>
            <a:r>
              <a:rPr lang="en-US" altLang="ko-KR" dirty="0"/>
              <a:t>(emotion, 28));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지성</a:t>
            </a:r>
            <a:r>
              <a:rPr lang="en-US" altLang="ko-KR" dirty="0"/>
              <a:t>:%2d %c\n", intellect, </a:t>
            </a:r>
            <a:r>
              <a:rPr lang="en-US" altLang="ko-KR" dirty="0" err="1"/>
              <a:t>bio_status</a:t>
            </a:r>
            <a:r>
              <a:rPr lang="en-US" altLang="ko-KR" dirty="0"/>
              <a:t>(intellect, 33));</a:t>
            </a:r>
          </a:p>
          <a:p>
            <a:pPr marL="0" indent="0">
              <a:buNone/>
            </a:pPr>
            <a:r>
              <a:rPr lang="en-US" altLang="ko-KR" dirty="0"/>
              <a:t>     total++;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30" y="3760508"/>
            <a:ext cx="2465003" cy="2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맺은말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 발표 과제로 내가 정말 프로그래머가 되어 프로그램을 설계하고 만드는 듯한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좋은 경험이 된 것 같고 작은 프로그램 하나를 만들 때에도 이런 체계적인 단계가 꼭 필요하다는 것을 알게 되었다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 경험을 토대로 다른 프로그램을 만드는 연습도 해볼 것이고 내가 원하는 길을 선택할 수 있는 좋은 기회가 될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1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en-US" altLang="ko-KR" dirty="0" smtClean="0"/>
          </a:p>
          <a:p>
            <a:r>
              <a:rPr lang="ko-KR" altLang="en-US" dirty="0" smtClean="0"/>
              <a:t>처리할 순서와 처리할 내용</a:t>
            </a:r>
            <a:endParaRPr lang="en-US" altLang="ko-KR" dirty="0" smtClean="0"/>
          </a:p>
          <a:p>
            <a:r>
              <a:rPr lang="ko-KR" altLang="en-US" dirty="0" smtClean="0"/>
              <a:t>프로그램 작성과 완성</a:t>
            </a:r>
            <a:endParaRPr lang="en-US" altLang="ko-KR" dirty="0" smtClean="0"/>
          </a:p>
          <a:p>
            <a:r>
              <a:rPr lang="ko-KR" altLang="en-US" dirty="0" smtClean="0"/>
              <a:t>프로그램의 실행</a:t>
            </a:r>
            <a:endParaRPr lang="en-US" altLang="ko-KR" dirty="0" smtClean="0"/>
          </a:p>
          <a:p>
            <a:r>
              <a:rPr lang="ko-KR" altLang="en-US" dirty="0" smtClean="0"/>
              <a:t>개선</a:t>
            </a:r>
            <a:endParaRPr lang="en-US" altLang="ko-KR" dirty="0" smtClean="0"/>
          </a:p>
          <a:p>
            <a:r>
              <a:rPr lang="ko-KR" altLang="en-US" dirty="0" err="1" smtClean="0"/>
              <a:t>맺은말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특정월의 바이오리듬을 알고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바이오리듬</a:t>
            </a:r>
            <a:r>
              <a:rPr lang="en-US" altLang="ko-KR" dirty="0" smtClean="0"/>
              <a:t> : (</a:t>
            </a:r>
            <a:r>
              <a:rPr lang="ko-KR" altLang="en-US" dirty="0" smtClean="0"/>
              <a:t>인간의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생명활동에서 신체</a:t>
            </a:r>
            <a:r>
              <a:rPr lang="en-US" altLang="ko-KR" dirty="0" smtClean="0"/>
              <a:t>·</a:t>
            </a:r>
            <a:r>
              <a:rPr lang="ko-KR" altLang="en-US" dirty="0" smtClean="0"/>
              <a:t>감정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지성 등에 주기적으로 나타나는 일정한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세계적으로 비과학적 운명론과 관련하여 이용되는 경우가 많기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과학계에서는 이용되지 않고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생체리듬 </a:t>
            </a:r>
            <a:r>
              <a:rPr lang="en-US" altLang="ko-KR" dirty="0" smtClean="0"/>
              <a:t>(biological rhythm)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네이버 지식백과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 </a:t>
            </a:r>
            <a:r>
              <a:rPr lang="ko-KR" altLang="en-US" dirty="0" smtClean="0">
                <a:hlinkClick r:id="rId2"/>
              </a:rPr>
              <a:t>바이오리듬</a:t>
            </a:r>
            <a:r>
              <a:rPr lang="ko-KR" altLang="en-US" dirty="0" smtClean="0"/>
              <a:t>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영양학사전</a:t>
            </a:r>
            <a:r>
              <a:rPr lang="en-US" altLang="ko-KR" dirty="0" smtClean="0"/>
              <a:t>, 1998. 3. 15., </a:t>
            </a:r>
            <a:r>
              <a:rPr lang="ko-KR" altLang="en-US" dirty="0" err="1" smtClean="0"/>
              <a:t>채범석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김을상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사전정보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생년월일과 바이오리듬을 알고 싶은 특정월을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 및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생년월일과 특정월을 입력 받으면 그 년도와 월을 모두 </a:t>
            </a:r>
            <a:r>
              <a:rPr lang="ko-KR" altLang="en-US" dirty="0" smtClean="0"/>
              <a:t>날짜수로 </a:t>
            </a:r>
            <a:r>
              <a:rPr lang="ko-KR" altLang="en-US" dirty="0" smtClean="0"/>
              <a:t>바꿔줘야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두 날짜 사이의 날짜수를 이용하여 바이오리듬을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특정월의 하루하루 바이오리듬을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8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처리할 순서와 처리할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날짜수를 계산해줄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total_days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바이오리듬의 결과를 출력시켜줄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print_biorhythm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신체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지성 각각의 바이오리듬 상태를 계산해줄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bio_status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날짜수를 초기화 하고 생년월일과 특정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월을 입력 받고 결과를 출력시켜줄 </a:t>
            </a:r>
            <a:r>
              <a:rPr lang="en-US" altLang="ko-KR" dirty="0" smtClean="0"/>
              <a:t>‘main’</a:t>
            </a:r>
          </a:p>
          <a:p>
            <a:r>
              <a:rPr lang="ko-KR" altLang="en-US" dirty="0" smtClean="0"/>
              <a:t>처리 과정 </a:t>
            </a:r>
            <a:r>
              <a:rPr lang="en-US" altLang="ko-KR" dirty="0" smtClean="0"/>
              <a:t>: ‘main’</a:t>
            </a:r>
            <a:r>
              <a:rPr lang="ko-KR" altLang="en-US" dirty="0" smtClean="0"/>
              <a:t>에서 입력 받은 생년월일과 특정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total_days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이용하여 날짜수를 계산</a:t>
            </a:r>
            <a:r>
              <a:rPr lang="en-US" altLang="ko-KR" dirty="0" smtClean="0"/>
              <a:t>, ‘</a:t>
            </a:r>
            <a:r>
              <a:rPr lang="en-US" altLang="ko-KR" dirty="0" err="1" smtClean="0"/>
              <a:t>bio_status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이용하여 바이오리듬 상태를 계산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print_biorhythm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이용하여 결과를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월의 하루하루의 신체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지성 각각의 바이오리듬 수치와 상태를 판단하여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작성과 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날짜수를 계산해줄 함수 </a:t>
            </a:r>
            <a:r>
              <a:rPr lang="en-US" altLang="ko-KR" dirty="0" err="1" smtClean="0"/>
              <a:t>total_days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long </a:t>
            </a:r>
            <a:r>
              <a:rPr lang="en-US" altLang="ko-KR" dirty="0" err="1"/>
              <a:t>total_days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year, </a:t>
            </a:r>
            <a:r>
              <a:rPr lang="en-US" altLang="ko-KR" dirty="0" err="1"/>
              <a:t>int</a:t>
            </a:r>
            <a:r>
              <a:rPr lang="en-US" altLang="ko-KR" dirty="0"/>
              <a:t> month, </a:t>
            </a:r>
            <a:r>
              <a:rPr lang="en-US" altLang="ko-KR" dirty="0" err="1"/>
              <a:t>int</a:t>
            </a:r>
            <a:r>
              <a:rPr lang="en-US" altLang="ko-KR" dirty="0"/>
              <a:t> day)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months[]={31, 28, 31, 30, 31, 30, 31, 31, 30, 31, 30, 31};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long total=0L;</a:t>
            </a:r>
          </a:p>
          <a:p>
            <a:pPr marL="0" indent="0">
              <a:buNone/>
            </a:pPr>
            <a:r>
              <a:rPr lang="en-US" altLang="ko-KR" dirty="0"/>
              <a:t>   total=(year-1)*365L+(year-1)/4-(year-1)/100+(year-1)/400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앞 년도까지 전부 </a:t>
            </a:r>
            <a:r>
              <a:rPr lang="en-US" altLang="ko-KR" dirty="0" smtClean="0"/>
              <a:t>365</a:t>
            </a:r>
            <a:r>
              <a:rPr lang="ko-KR" altLang="en-US" dirty="0" smtClean="0"/>
              <a:t>일로 계산하여 곱하고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년마다 한번씩 윤년이라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일씩 추가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년 단위는 평년이라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</a:t>
            </a:r>
            <a:r>
              <a:rPr lang="ko-KR" altLang="en-US" dirty="0" smtClean="0"/>
              <a:t>일씩 빼고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년 단위는 윤년이라 다시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일씩 추가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if(!(year%4) &amp;&amp; year%100 || !(year%400</a:t>
            </a:r>
            <a:r>
              <a:rPr lang="en-US" altLang="ko-KR" dirty="0" smtClean="0"/>
              <a:t>)) //</a:t>
            </a:r>
            <a:r>
              <a:rPr lang="ko-KR" altLang="en-US" dirty="0" smtClean="0"/>
              <a:t>해당 년도가 윤년이면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	  months[1]++;</a:t>
            </a:r>
          </a:p>
          <a:p>
            <a:pPr marL="0" indent="0">
              <a:buNone/>
            </a:pPr>
            <a:r>
              <a:rPr lang="en-US" altLang="ko-KR" dirty="0"/>
              <a:t>   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&lt;month-1;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 	  total += months[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   total+=day;</a:t>
            </a:r>
          </a:p>
          <a:p>
            <a:pPr marL="0" indent="0">
              <a:buNone/>
            </a:pPr>
            <a:r>
              <a:rPr lang="en-US" altLang="ko-KR" dirty="0"/>
              <a:t>   return total;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작성과 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바이오리듬을 출력해줄 함수 </a:t>
            </a:r>
            <a:r>
              <a:rPr lang="en-US" altLang="ko-KR" dirty="0" err="1" smtClean="0"/>
              <a:t>print_biorhythm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print_biorhythm</a:t>
            </a:r>
            <a:r>
              <a:rPr lang="en-US" altLang="ko-KR" dirty="0"/>
              <a:t>(long total, </a:t>
            </a:r>
            <a:r>
              <a:rPr lang="en-US" altLang="ko-KR" dirty="0" err="1"/>
              <a:t>int</a:t>
            </a:r>
            <a:r>
              <a:rPr lang="en-US" altLang="ko-KR" dirty="0"/>
              <a:t> month)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dayindex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physical, emotion, intellect;</a:t>
            </a:r>
          </a:p>
          <a:p>
            <a:pPr marL="0" indent="0">
              <a:buNone/>
            </a:pPr>
            <a:r>
              <a:rPr lang="en-US" altLang="ko-KR" dirty="0"/>
              <a:t>  for(</a:t>
            </a:r>
            <a:r>
              <a:rPr lang="en-US" altLang="ko-KR" dirty="0" err="1"/>
              <a:t>dayindex</a:t>
            </a:r>
            <a:r>
              <a:rPr lang="en-US" altLang="ko-KR" dirty="0"/>
              <a:t>=1; </a:t>
            </a:r>
            <a:r>
              <a:rPr lang="en-US" altLang="ko-KR" dirty="0" err="1"/>
              <a:t>dayindex</a:t>
            </a:r>
            <a:r>
              <a:rPr lang="en-US" altLang="ko-KR" dirty="0"/>
              <a:t>&lt;=30; </a:t>
            </a:r>
            <a:r>
              <a:rPr lang="en-US" altLang="ko-KR" dirty="0" err="1"/>
              <a:t>dayindex</a:t>
            </a:r>
            <a:r>
              <a:rPr lang="en-US" altLang="ko-KR" dirty="0" smtClean="0"/>
              <a:t>++)//for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~30</a:t>
            </a:r>
            <a:r>
              <a:rPr lang="ko-KR" altLang="en-US" dirty="0" smtClean="0"/>
              <a:t>일까지의 바이오 리듬 결과를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physical=total%23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emotion=total%28;</a:t>
            </a:r>
          </a:p>
          <a:p>
            <a:pPr marL="0" indent="0">
              <a:buNone/>
            </a:pPr>
            <a:r>
              <a:rPr lang="en-US" altLang="ko-KR" dirty="0"/>
              <a:t>     intellect=total%33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나머지 연산자를 이용해 각각의 리듬 값을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("%d</a:t>
            </a:r>
            <a:r>
              <a:rPr lang="ko-KR" altLang="en-US" dirty="0"/>
              <a:t>월 </a:t>
            </a:r>
            <a:r>
              <a:rPr lang="en-US" altLang="ko-KR" dirty="0"/>
              <a:t>%2d</a:t>
            </a:r>
            <a:r>
              <a:rPr lang="ko-KR" altLang="en-US" dirty="0"/>
              <a:t>일</a:t>
            </a:r>
            <a:r>
              <a:rPr lang="en-US" altLang="ko-KR" dirty="0"/>
              <a:t>", month, </a:t>
            </a:r>
            <a:r>
              <a:rPr lang="en-US" altLang="ko-KR" dirty="0" err="1"/>
              <a:t>dayindex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신체</a:t>
            </a:r>
            <a:r>
              <a:rPr lang="en-US" altLang="ko-KR" dirty="0"/>
              <a:t>:%2d %c ", physical, </a:t>
            </a:r>
            <a:r>
              <a:rPr lang="en-US" altLang="ko-KR" dirty="0" err="1"/>
              <a:t>bio_status</a:t>
            </a:r>
            <a:r>
              <a:rPr lang="en-US" altLang="ko-KR" dirty="0"/>
              <a:t>(physical, 23));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감정</a:t>
            </a:r>
            <a:r>
              <a:rPr lang="en-US" altLang="ko-KR" dirty="0"/>
              <a:t>:%2d %c ", emotion, </a:t>
            </a:r>
            <a:r>
              <a:rPr lang="en-US" altLang="ko-KR" dirty="0" err="1"/>
              <a:t>bio_status</a:t>
            </a:r>
            <a:r>
              <a:rPr lang="en-US" altLang="ko-KR" dirty="0"/>
              <a:t>(emotion, 28));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(" </a:t>
            </a:r>
            <a:r>
              <a:rPr lang="ko-KR" altLang="en-US" dirty="0"/>
              <a:t>지성</a:t>
            </a:r>
            <a:r>
              <a:rPr lang="en-US" altLang="ko-KR" dirty="0"/>
              <a:t>:%2d %c\n", intellect, </a:t>
            </a:r>
            <a:r>
              <a:rPr lang="en-US" altLang="ko-KR" dirty="0" err="1"/>
              <a:t>bio_status</a:t>
            </a:r>
            <a:r>
              <a:rPr lang="en-US" altLang="ko-KR" dirty="0"/>
              <a:t>(intellect, 33));</a:t>
            </a:r>
          </a:p>
          <a:p>
            <a:pPr marL="0" indent="0">
              <a:buNone/>
            </a:pPr>
            <a:r>
              <a:rPr lang="en-US" altLang="ko-KR" dirty="0"/>
              <a:t>     total++;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작성과 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바이오리듬 상태를 계산해줄 함수 </a:t>
            </a:r>
            <a:r>
              <a:rPr lang="en-US" altLang="ko-KR" dirty="0" err="1" smtClean="0"/>
              <a:t>bio_status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bio_status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v, </a:t>
            </a:r>
            <a:r>
              <a:rPr lang="en-US" altLang="ko-KR" dirty="0" err="1"/>
              <a:t>int</a:t>
            </a:r>
            <a:r>
              <a:rPr lang="en-US" altLang="ko-KR" dirty="0"/>
              <a:t> mod)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char </a:t>
            </a:r>
            <a:r>
              <a:rPr lang="en-US" altLang="ko-KR" dirty="0"/>
              <a:t>result;</a:t>
            </a:r>
          </a:p>
          <a:p>
            <a:pPr marL="0" indent="0">
              <a:buNone/>
            </a:pPr>
            <a:r>
              <a:rPr lang="en-US" altLang="ko-KR" dirty="0"/>
              <a:t>   double 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바이오리듬의 </a:t>
            </a:r>
            <a:r>
              <a:rPr lang="ko-KR" altLang="en-US" dirty="0" smtClean="0"/>
              <a:t>상태 판정은 </a:t>
            </a:r>
            <a:r>
              <a:rPr lang="en-US" altLang="ko-KR" dirty="0" smtClean="0"/>
              <a:t>sine</a:t>
            </a:r>
            <a:r>
              <a:rPr lang="ko-KR" altLang="en-US" dirty="0" smtClean="0"/>
              <a:t>곡선이 양의 값을 가지면 고조기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에 가까우면 </a:t>
            </a:r>
            <a:r>
              <a:rPr lang="ko-KR" altLang="en-US" dirty="0" err="1" smtClean="0"/>
              <a:t>위험기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음의 값이면 </a:t>
            </a:r>
            <a:r>
              <a:rPr lang="ko-KR" altLang="en-US" dirty="0" err="1" smtClean="0"/>
              <a:t>저조기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그래서 먼저 각도를 </a:t>
            </a:r>
            <a:r>
              <a:rPr lang="en-US" altLang="ko-KR" dirty="0" smtClean="0"/>
              <a:t>radian</a:t>
            </a:r>
            <a:r>
              <a:rPr lang="ko-KR" altLang="en-US" dirty="0" smtClean="0"/>
              <a:t>값으로 변환하고 그 </a:t>
            </a:r>
            <a:r>
              <a:rPr lang="en-US" altLang="ko-KR" dirty="0" smtClean="0"/>
              <a:t>radian</a:t>
            </a:r>
            <a:r>
              <a:rPr lang="ko-KR" altLang="en-US" dirty="0" smtClean="0"/>
              <a:t>값을 이용하여 상태를 판별한다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r=sin(v*3.141592/(mod/2.0));</a:t>
            </a:r>
          </a:p>
          <a:p>
            <a:pPr marL="0" indent="0">
              <a:buNone/>
            </a:pPr>
            <a:r>
              <a:rPr lang="en-US" altLang="ko-KR" dirty="0"/>
              <a:t>   if (r &lt; -0.2)</a:t>
            </a:r>
          </a:p>
          <a:p>
            <a:pPr marL="0" indent="0">
              <a:buNone/>
            </a:pPr>
            <a:r>
              <a:rPr lang="en-US" altLang="ko-KR" dirty="0"/>
              <a:t>		  result='-';</a:t>
            </a:r>
          </a:p>
          <a:p>
            <a:pPr marL="0" indent="0">
              <a:buNone/>
            </a:pPr>
            <a:r>
              <a:rPr lang="en-US" altLang="ko-KR" dirty="0"/>
              <a:t>   else if ((-0.2&lt;=r) &amp;&amp; (r&lt;=0.2))</a:t>
            </a:r>
          </a:p>
          <a:p>
            <a:pPr marL="0" indent="0">
              <a:buNone/>
            </a:pPr>
            <a:r>
              <a:rPr lang="en-US" altLang="ko-KR" dirty="0"/>
              <a:t>		  result='D';</a:t>
            </a:r>
          </a:p>
          <a:p>
            <a:pPr marL="0" indent="0">
              <a:buNone/>
            </a:pPr>
            <a:r>
              <a:rPr lang="en-US" altLang="ko-KR" dirty="0"/>
              <a:t>   else</a:t>
            </a:r>
          </a:p>
          <a:p>
            <a:pPr marL="0" indent="0">
              <a:buNone/>
            </a:pPr>
            <a:r>
              <a:rPr lang="en-US" altLang="ko-KR" dirty="0"/>
              <a:t>	 result='+';</a:t>
            </a:r>
          </a:p>
          <a:p>
            <a:pPr marL="0" indent="0">
              <a:buNone/>
            </a:pPr>
            <a:r>
              <a:rPr lang="en-US" altLang="ko-KR" dirty="0"/>
              <a:t>   return result;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0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작성과 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생년월일과 특정 년</a:t>
            </a:r>
            <a:r>
              <a:rPr lang="en-US" altLang="ko-KR" dirty="0"/>
              <a:t>,</a:t>
            </a:r>
            <a:r>
              <a:rPr lang="ko-KR" altLang="en-US" dirty="0"/>
              <a:t>월을 입력 받고 결과를 출력시켜줄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main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byr</a:t>
            </a:r>
            <a:r>
              <a:rPr lang="en-US" altLang="ko-KR" dirty="0"/>
              <a:t>, </a:t>
            </a:r>
            <a:r>
              <a:rPr lang="en-US" altLang="ko-KR" dirty="0" err="1"/>
              <a:t>bmon</a:t>
            </a:r>
            <a:r>
              <a:rPr lang="en-US" altLang="ko-KR" dirty="0"/>
              <a:t>, </a:t>
            </a:r>
            <a:r>
              <a:rPr lang="en-US" altLang="ko-KR" dirty="0" err="1"/>
              <a:t>bday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tyr</a:t>
            </a:r>
            <a:r>
              <a:rPr lang="en-US" altLang="ko-KR" dirty="0"/>
              <a:t>, </a:t>
            </a:r>
            <a:r>
              <a:rPr lang="en-US" altLang="ko-KR" dirty="0" err="1"/>
              <a:t>tmon</a:t>
            </a:r>
            <a:r>
              <a:rPr lang="en-US" altLang="ko-KR" dirty="0"/>
              <a:t>, </a:t>
            </a:r>
            <a:r>
              <a:rPr lang="en-US" altLang="ko-KR" dirty="0" err="1"/>
              <a:t>tday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long total=0;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특정월의 바이오리듬 계산</a:t>
            </a:r>
            <a:r>
              <a:rPr lang="en-US" altLang="ko-KR" dirty="0"/>
              <a:t>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첫번째 날짜와 두번째 날짜를 입력하고 </a:t>
            </a:r>
            <a:r>
              <a:rPr lang="en-US" altLang="ko-KR" dirty="0"/>
              <a:t>Enter </a:t>
            </a:r>
            <a:r>
              <a:rPr lang="ko-KR" altLang="en-US" dirty="0"/>
              <a:t>하세요</a:t>
            </a:r>
            <a:r>
              <a:rPr lang="en-US" altLang="ko-KR" dirty="0"/>
              <a:t>.\n");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첫번째 날짜가 두번째 날짜보다 앞서야 합니다</a:t>
            </a:r>
            <a:r>
              <a:rPr lang="en-US" altLang="ko-KR" dirty="0"/>
              <a:t>. \n\n");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생년 월일을 입력하세요 </a:t>
            </a:r>
            <a:r>
              <a:rPr lang="en-US" altLang="ko-KR" dirty="0"/>
              <a:t>(ex: 1983 5 21) 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d%d%d</a:t>
            </a:r>
            <a:r>
              <a:rPr lang="en-US" altLang="ko-KR" dirty="0"/>
              <a:t>", &amp;</a:t>
            </a:r>
            <a:r>
              <a:rPr lang="en-US" altLang="ko-KR" dirty="0" err="1"/>
              <a:t>byr</a:t>
            </a:r>
            <a:r>
              <a:rPr lang="en-US" altLang="ko-KR" dirty="0"/>
              <a:t>, &amp;</a:t>
            </a:r>
            <a:r>
              <a:rPr lang="en-US" altLang="ko-KR" dirty="0" err="1"/>
              <a:t>bmon</a:t>
            </a:r>
            <a:r>
              <a:rPr lang="en-US" altLang="ko-KR" dirty="0"/>
              <a:t>, &amp;</a:t>
            </a:r>
            <a:r>
              <a:rPr lang="en-US" altLang="ko-KR" dirty="0" err="1"/>
              <a:t>bday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보시고 싶은 년도와 월을 입력하세요</a:t>
            </a:r>
            <a:r>
              <a:rPr lang="en-US" altLang="ko-KR" dirty="0"/>
              <a:t>. (ex: 2004 11) 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d%d</a:t>
            </a:r>
            <a:r>
              <a:rPr lang="en-US" altLang="ko-KR" dirty="0"/>
              <a:t>", &amp;</a:t>
            </a:r>
            <a:r>
              <a:rPr lang="en-US" altLang="ko-KR" dirty="0" err="1"/>
              <a:t>tyr</a:t>
            </a:r>
            <a:r>
              <a:rPr lang="en-US" altLang="ko-KR" dirty="0"/>
              <a:t>, &amp;</a:t>
            </a:r>
            <a:r>
              <a:rPr lang="en-US" altLang="ko-KR" dirty="0" err="1"/>
              <a:t>tmon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tday</a:t>
            </a:r>
            <a:r>
              <a:rPr lang="en-US" altLang="ko-KR" dirty="0"/>
              <a:t>=1;</a:t>
            </a:r>
          </a:p>
          <a:p>
            <a:pPr marL="0" indent="0">
              <a:buNone/>
            </a:pPr>
            <a:r>
              <a:rPr lang="en-US" altLang="ko-KR" dirty="0"/>
              <a:t>  total=</a:t>
            </a:r>
            <a:r>
              <a:rPr lang="en-US" altLang="ko-KR" dirty="0" err="1"/>
              <a:t>total_days</a:t>
            </a:r>
            <a:r>
              <a:rPr lang="en-US" altLang="ko-KR" dirty="0"/>
              <a:t>(</a:t>
            </a:r>
            <a:r>
              <a:rPr lang="en-US" altLang="ko-KR" dirty="0" err="1"/>
              <a:t>tyr</a:t>
            </a:r>
            <a:r>
              <a:rPr lang="en-US" altLang="ko-KR" dirty="0"/>
              <a:t>, </a:t>
            </a:r>
            <a:r>
              <a:rPr lang="en-US" altLang="ko-KR" dirty="0" err="1"/>
              <a:t>tmon</a:t>
            </a:r>
            <a:r>
              <a:rPr lang="en-US" altLang="ko-KR" dirty="0"/>
              <a:t>, </a:t>
            </a:r>
            <a:r>
              <a:rPr lang="en-US" altLang="ko-KR" dirty="0" err="1"/>
              <a:t>tday</a:t>
            </a:r>
            <a:r>
              <a:rPr lang="en-US" altLang="ko-KR" dirty="0"/>
              <a:t>)-</a:t>
            </a:r>
            <a:r>
              <a:rPr lang="en-US" altLang="ko-KR" dirty="0" err="1"/>
              <a:t>total_days</a:t>
            </a:r>
            <a:r>
              <a:rPr lang="en-US" altLang="ko-KR" dirty="0"/>
              <a:t>(</a:t>
            </a:r>
            <a:r>
              <a:rPr lang="en-US" altLang="ko-KR" dirty="0" err="1"/>
              <a:t>byr</a:t>
            </a:r>
            <a:r>
              <a:rPr lang="en-US" altLang="ko-KR" dirty="0"/>
              <a:t>, </a:t>
            </a:r>
            <a:r>
              <a:rPr lang="en-US" altLang="ko-KR" dirty="0" err="1"/>
              <a:t>bmon</a:t>
            </a:r>
            <a:r>
              <a:rPr lang="en-US" altLang="ko-KR" dirty="0"/>
              <a:t>, </a:t>
            </a:r>
            <a:r>
              <a:rPr lang="en-US" altLang="ko-KR" dirty="0" err="1"/>
              <a:t>bday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날짜 사이의 날짜수는 </a:t>
            </a:r>
            <a:r>
              <a:rPr lang="en-US" altLang="ko-KR" dirty="0"/>
              <a:t>%</a:t>
            </a:r>
            <a:r>
              <a:rPr lang="en-US" altLang="ko-KR" dirty="0" err="1"/>
              <a:t>ld</a:t>
            </a:r>
            <a:r>
              <a:rPr lang="ko-KR" altLang="en-US" dirty="0"/>
              <a:t>일 입니다</a:t>
            </a:r>
            <a:r>
              <a:rPr lang="en-US" altLang="ko-KR" dirty="0"/>
              <a:t>. \n\n", total);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바이오리듬 결과</a:t>
            </a:r>
            <a:r>
              <a:rPr lang="en-US" altLang="ko-KR" dirty="0"/>
              <a:t>:\n");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 err="1"/>
              <a:t>저조기</a:t>
            </a:r>
            <a:r>
              <a:rPr lang="en-US" altLang="ko-KR" dirty="0"/>
              <a:t>(-), </a:t>
            </a:r>
            <a:r>
              <a:rPr lang="ko-KR" altLang="en-US" dirty="0"/>
              <a:t>고조기</a:t>
            </a:r>
            <a:r>
              <a:rPr lang="en-US" altLang="ko-KR" dirty="0"/>
              <a:t>(+), </a:t>
            </a:r>
            <a:r>
              <a:rPr lang="ko-KR" altLang="en-US" dirty="0" err="1"/>
              <a:t>위험기</a:t>
            </a:r>
            <a:r>
              <a:rPr lang="en-US" altLang="ko-KR" dirty="0"/>
              <a:t>(D)\n");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print_biorhythm</a:t>
            </a:r>
            <a:r>
              <a:rPr lang="en-US" altLang="ko-KR" dirty="0"/>
              <a:t>(total, </a:t>
            </a:r>
            <a:r>
              <a:rPr lang="en-US" altLang="ko-KR" dirty="0" err="1"/>
              <a:t>tmon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생년 월일을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보고싶은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월을 입력한다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바이오리듬 결과를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개선 방향</a:t>
            </a:r>
            <a:r>
              <a:rPr lang="en-US" altLang="ko-KR" dirty="0"/>
              <a:t> : </a:t>
            </a:r>
            <a:r>
              <a:rPr lang="ko-KR" altLang="en-US" dirty="0"/>
              <a:t>출력될 월의 일수를 판단하여 그 일수만큼 출력 될 필요가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36" y="2573432"/>
            <a:ext cx="4063661" cy="13725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25" y="4641594"/>
            <a:ext cx="3292060" cy="1379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440" y="2567505"/>
            <a:ext cx="2694183" cy="24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460</TotalTime>
  <Words>937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Arial</vt:lpstr>
      <vt:lpstr>Century Gothic</vt:lpstr>
      <vt:lpstr>Wingdings 3</vt:lpstr>
      <vt:lpstr>줄기</vt:lpstr>
      <vt:lpstr>게임 프로그래밍</vt:lpstr>
      <vt:lpstr>목차</vt:lpstr>
      <vt:lpstr>문제 분석</vt:lpstr>
      <vt:lpstr>처리할 순서와 처리할 내용</vt:lpstr>
      <vt:lpstr>프로그램 작성과 완성</vt:lpstr>
      <vt:lpstr>프로그램 작성과 완성</vt:lpstr>
      <vt:lpstr>프로그램 작성과 완성</vt:lpstr>
      <vt:lpstr>프로그램 작성과 완성</vt:lpstr>
      <vt:lpstr>프로그램의 실행</vt:lpstr>
      <vt:lpstr>개선</vt:lpstr>
      <vt:lpstr>맺은말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특정월의 바이오 리듬 계산</dc:title>
  <dc:creator>Windows 사용자</dc:creator>
  <cp:lastModifiedBy>Windows 사용자</cp:lastModifiedBy>
  <cp:revision>22</cp:revision>
  <dcterms:created xsi:type="dcterms:W3CDTF">2020-10-04T13:33:51Z</dcterms:created>
  <dcterms:modified xsi:type="dcterms:W3CDTF">2020-10-05T08:50:01Z</dcterms:modified>
</cp:coreProperties>
</file>