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2" y="905608"/>
            <a:ext cx="8915399" cy="2262781"/>
          </a:xfrm>
        </p:spPr>
        <p:txBody>
          <a:bodyPr/>
          <a:lstStyle/>
          <a:p>
            <a:r>
              <a:rPr lang="ko-KR" altLang="en-US" dirty="0" smtClean="0"/>
              <a:t>게임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주사위 게임</a:t>
            </a:r>
            <a:endParaRPr lang="en-US" altLang="ko-KR" dirty="0" smtClean="0"/>
          </a:p>
          <a:p>
            <a:r>
              <a:rPr lang="ko-KR" altLang="en-US" dirty="0" smtClean="0"/>
              <a:t>소프트웨어학과 </a:t>
            </a:r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smtClean="0"/>
              <a:t>박세준</a:t>
            </a:r>
            <a:endParaRPr lang="en-US" altLang="ko-KR" dirty="0" smtClean="0"/>
          </a:p>
          <a:p>
            <a:r>
              <a:rPr lang="en-US" altLang="ko-KR" smtClean="0"/>
              <a:t>2020.11.16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5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en-US" altLang="ko-KR" dirty="0" smtClean="0"/>
          </a:p>
          <a:p>
            <a:r>
              <a:rPr lang="ko-KR" altLang="en-US" dirty="0" smtClean="0"/>
              <a:t>처리할 순서와 처리할 내용</a:t>
            </a:r>
            <a:endParaRPr lang="en-US" altLang="ko-KR" dirty="0" smtClean="0"/>
          </a:p>
          <a:p>
            <a:r>
              <a:rPr lang="ko-KR" altLang="en-US" dirty="0" smtClean="0"/>
              <a:t>프로그램 작성과 완성</a:t>
            </a:r>
            <a:endParaRPr lang="en-US" altLang="ko-KR" dirty="0" smtClean="0"/>
          </a:p>
          <a:p>
            <a:r>
              <a:rPr lang="ko-KR" altLang="en-US" dirty="0" smtClean="0"/>
              <a:t>프로그램의 실행</a:t>
            </a:r>
            <a:endParaRPr lang="en-US" altLang="ko-KR" dirty="0" smtClean="0"/>
          </a:p>
          <a:p>
            <a:r>
              <a:rPr lang="ko-KR" altLang="en-US" dirty="0" smtClean="0"/>
              <a:t>개선</a:t>
            </a:r>
            <a:endParaRPr lang="en-US" altLang="ko-KR" dirty="0" smtClean="0"/>
          </a:p>
          <a:p>
            <a:r>
              <a:rPr lang="ko-KR" altLang="en-US" dirty="0" err="1" smtClean="0"/>
              <a:t>맺은말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사전정보 </a:t>
            </a:r>
            <a:r>
              <a:rPr lang="en-US" altLang="ko-KR" dirty="0" smtClean="0"/>
              <a:t>: </a:t>
            </a:r>
            <a:r>
              <a:rPr lang="ko-KR" altLang="en-US" dirty="0"/>
              <a:t>두 개의 주사위를 던졌을 때 두 주사위 윗면 숫자의 </a:t>
            </a:r>
            <a:r>
              <a:rPr lang="ko-KR" altLang="en-US" dirty="0" smtClean="0"/>
              <a:t>합으로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계산 및 처리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주사위 두 개를 던져 두 주사위의 합이 </a:t>
            </a:r>
            <a:r>
              <a:rPr lang="en-US" altLang="ko-KR" dirty="0" smtClean="0"/>
              <a:t>7, 11 </a:t>
            </a:r>
            <a:r>
              <a:rPr lang="ko-KR" altLang="en-US" dirty="0" smtClean="0"/>
              <a:t>이면 승리</a:t>
            </a:r>
            <a:r>
              <a:rPr lang="en-US" altLang="ko-KR" dirty="0" smtClean="0"/>
              <a:t>, 2, 3, 12 </a:t>
            </a:r>
            <a:r>
              <a:rPr lang="ko-KR" altLang="en-US" dirty="0" smtClean="0"/>
              <a:t>이면 패배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다시 던지고 다시 던진 합이 같으면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다르면 패배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주사위의 합을 이용한 게임을 완성한다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8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처리할 순서와 처리할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주사위를 던져 합을 구해주고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패배 를 판단해줄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throwdice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주사위를 그려서 표현 시켜줄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drawface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각 숫자의 주사위 그림 </a:t>
            </a:r>
            <a:r>
              <a:rPr lang="en-US" altLang="ko-KR" dirty="0" smtClean="0"/>
              <a:t>‘draw1’, ‘draw2’, ‘draw4’, ‘draw2mid’.</a:t>
            </a:r>
          </a:p>
          <a:p>
            <a:r>
              <a:rPr lang="ko-KR" altLang="en-US" dirty="0" smtClean="0"/>
              <a:t>처리 과정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주사위 던지기 버튼을 이용하여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두 주사위를 던져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throwdice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함수를 통해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패배를 판단하여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나온 주사위를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drawface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함수를 이용해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던진 주사위 그림을 나타내고</a:t>
            </a:r>
            <a:r>
              <a:rPr lang="en-US" altLang="ko-KR" dirty="0"/>
              <a:t>,</a:t>
            </a:r>
            <a:r>
              <a:rPr lang="ko-KR" altLang="en-US" dirty="0" smtClean="0"/>
              <a:t> 새로 시작하는 판인지 다시 던져서 </a:t>
            </a: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패배를 판단하는 판인지 출력하고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나온 주사위 값과 승리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패배 를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작성과 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주사위를 던져 합을 구해주고 승리</a:t>
            </a:r>
            <a:r>
              <a:rPr lang="en-US" altLang="ko-KR" dirty="0"/>
              <a:t>, </a:t>
            </a:r>
            <a:r>
              <a:rPr lang="ko-KR" altLang="en-US" dirty="0"/>
              <a:t>패배 를 판단해줄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throwdice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랜덤 함수를 이용해 주사위 두개의 값을 구하여 더하고 새로 시작하는 판인지 구분하기 위해 </a:t>
            </a:r>
            <a:r>
              <a:rPr lang="en-US" altLang="ko-KR" dirty="0" err="1" smtClean="0"/>
              <a:t>firstturn</a:t>
            </a:r>
            <a:r>
              <a:rPr lang="ko-KR" altLang="en-US" dirty="0" smtClean="0"/>
              <a:t>이라는 변수를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설정하여 </a:t>
            </a:r>
            <a:r>
              <a:rPr lang="en-US" altLang="ko-KR" dirty="0" err="1" smtClean="0"/>
              <a:t>firstturn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하는 행동과 </a:t>
            </a:r>
            <a:r>
              <a:rPr lang="en-US" altLang="ko-KR" dirty="0" smtClean="0"/>
              <a:t>false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하는 행동을 </a:t>
            </a:r>
            <a:r>
              <a:rPr lang="en-US" altLang="ko-KR" dirty="0" err="1" smtClean="0"/>
              <a:t>if,else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구분 지어준다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처음 시작인 경우 </a:t>
            </a:r>
            <a:r>
              <a:rPr lang="en-US" altLang="ko-KR" dirty="0" err="1" smtClean="0"/>
              <a:t>switch,case</a:t>
            </a:r>
            <a:r>
              <a:rPr lang="ko-KR" altLang="en-US" dirty="0" smtClean="0"/>
              <a:t>를 이용해 합이 </a:t>
            </a:r>
            <a:r>
              <a:rPr lang="en-US" altLang="ko-KR" dirty="0" smtClean="0"/>
              <a:t>7, 11 </a:t>
            </a:r>
            <a:r>
              <a:rPr lang="ko-KR" altLang="en-US" dirty="0" smtClean="0"/>
              <a:t>이면 승리</a:t>
            </a:r>
            <a:r>
              <a:rPr lang="en-US" altLang="ko-KR" dirty="0" smtClean="0"/>
              <a:t>, 2, 3, 12 </a:t>
            </a:r>
            <a:r>
              <a:rPr lang="ko-KR" altLang="en-US" dirty="0" smtClean="0"/>
              <a:t>이면 패배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경우는 </a:t>
            </a:r>
            <a:r>
              <a:rPr lang="en-US" altLang="ko-KR" dirty="0" err="1" smtClean="0"/>
              <a:t>firstturn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바꾸어 주고 합을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변수에 담아둔 후 다시 던지라고 알려준다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다시 던지는 경우 </a:t>
            </a:r>
            <a:r>
              <a:rPr lang="en-US" altLang="ko-KR" dirty="0"/>
              <a:t>switch</a:t>
            </a:r>
            <a:r>
              <a:rPr lang="en-US" altLang="ko-KR" dirty="0" smtClean="0"/>
              <a:t>, case</a:t>
            </a:r>
            <a:r>
              <a:rPr lang="ko-KR" altLang="en-US" dirty="0"/>
              <a:t>를 </a:t>
            </a:r>
            <a:r>
              <a:rPr lang="ko-KR" altLang="en-US" dirty="0" smtClean="0"/>
              <a:t>이용해 합이 앞에 담아둔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와 같다면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패배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작성과 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주사위를 그려서 표현 시켜줄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drawface</a:t>
            </a:r>
            <a:r>
              <a:rPr lang="en-US" altLang="ko-KR" dirty="0" smtClean="0"/>
              <a:t>, draw1, draw2, draw4, draw2mid</a:t>
            </a:r>
          </a:p>
          <a:p>
            <a:pPr marL="0" indent="0">
              <a:buNone/>
            </a:pPr>
            <a:r>
              <a:rPr lang="ko-KR" altLang="en-US" dirty="0" smtClean="0"/>
              <a:t>각각의 주사위를 그리는 건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getcontext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. Switch, case</a:t>
            </a:r>
            <a:r>
              <a:rPr lang="ko-KR" altLang="en-US" dirty="0" smtClean="0"/>
              <a:t>를 이용하여 각 숫자에 해당하는 주사위 그림 함수를 호출 하는데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draw1, draw2 </a:t>
            </a:r>
            <a:r>
              <a:rPr lang="ko-KR" altLang="en-US" dirty="0" smtClean="0"/>
              <a:t>를 합성하고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draw4, draw1</a:t>
            </a:r>
            <a:r>
              <a:rPr lang="ko-KR" altLang="en-US" dirty="0" smtClean="0"/>
              <a:t>을 합성</a:t>
            </a:r>
            <a:r>
              <a:rPr lang="en-US" altLang="ko-KR" dirty="0" smtClean="0"/>
              <a:t>, 6</a:t>
            </a:r>
            <a:r>
              <a:rPr lang="ko-KR" altLang="en-US" dirty="0" smtClean="0"/>
              <a:t>의 경우 </a:t>
            </a:r>
            <a:r>
              <a:rPr lang="en-US" altLang="ko-KR" smtClean="0"/>
              <a:t>draw4, draw2mid</a:t>
            </a:r>
            <a:r>
              <a:rPr lang="ko-KR" altLang="en-US" dirty="0" smtClean="0"/>
              <a:t>를 합성한다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54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주사위 던지기 버튼을 누른다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개선방향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거의 대부분의 경우에 주사위 합이 출력되지 않고 다시 던지는 경우 다른 주사위 합이 나왔음에도 계속 다시 던져야 하는 오류가 있었다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결과를 </a:t>
            </a:r>
            <a:r>
              <a:rPr lang="ko-KR" altLang="en-US" dirty="0"/>
              <a:t>확인한다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12" y="2550342"/>
            <a:ext cx="2927171" cy="16841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25" y="2550342"/>
            <a:ext cx="2837444" cy="15822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626" y="4277234"/>
            <a:ext cx="2837444" cy="146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주사위 던지기를 처음 시작하는 경우에 모든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document.f.pv.value</a:t>
            </a:r>
            <a:r>
              <a:rPr lang="en-US" altLang="ko-KR" dirty="0" smtClean="0"/>
              <a:t>=point’ </a:t>
            </a:r>
            <a:r>
              <a:rPr lang="ko-KR" altLang="en-US" dirty="0" smtClean="0"/>
              <a:t>문장을 적용시켜 주사위 합이 출력되게 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시작하는 경우에도 마찬가지로 위의 문장으로 합이 출력되게 하였고</a:t>
            </a:r>
            <a:r>
              <a:rPr lang="en-US" altLang="ko-KR" dirty="0" smtClean="0"/>
              <a:t>, switch </a:t>
            </a:r>
            <a:r>
              <a:rPr lang="ko-KR" altLang="en-US" dirty="0" smtClean="0"/>
              <a:t>문장을 수정하여 다른 합이 나왔을 때 정상적으로 작동되게 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3" y="2133600"/>
            <a:ext cx="3578227" cy="19595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3" y="4321705"/>
            <a:ext cx="3578227" cy="18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맺은말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또 한번 게임 제작의 간접 경험을 해보며 제대로 된 게임을 한번 만들어 보고 싶다는 욕심이 생겼고 게임 프로그래밍에 대한 흥미와 이해도가 점점 커져 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수업 외에 개인적으로 게임 프로그래밍에 대한 정보를 알아보고 더 많이 공부 해볼 필요성이 느껴진다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1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560</TotalTime>
  <Words>474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HY중고딕</vt:lpstr>
      <vt:lpstr>Arial</vt:lpstr>
      <vt:lpstr>Century Gothic</vt:lpstr>
      <vt:lpstr>Wingdings 3</vt:lpstr>
      <vt:lpstr>줄기</vt:lpstr>
      <vt:lpstr>게임 프로그래밍</vt:lpstr>
      <vt:lpstr>목차</vt:lpstr>
      <vt:lpstr>문제 분석</vt:lpstr>
      <vt:lpstr>처리할 순서와 처리할 내용</vt:lpstr>
      <vt:lpstr>프로그램 작성과 완성</vt:lpstr>
      <vt:lpstr>프로그램 작성과 완성</vt:lpstr>
      <vt:lpstr>프로그램의 실행</vt:lpstr>
      <vt:lpstr>개선</vt:lpstr>
      <vt:lpstr>맺은말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특정월의 바이오 리듬 계산</dc:title>
  <dc:creator>Windows 사용자</dc:creator>
  <cp:lastModifiedBy>Windows 사용자</cp:lastModifiedBy>
  <cp:revision>34</cp:revision>
  <dcterms:created xsi:type="dcterms:W3CDTF">2020-10-04T13:33:51Z</dcterms:created>
  <dcterms:modified xsi:type="dcterms:W3CDTF">2020-11-16T07:47:50Z</dcterms:modified>
</cp:coreProperties>
</file>