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Instrument Sans Medium"/>
      <p:regular r:id="rId15"/>
    </p:embeddedFont>
    <p:embeddedFont>
      <p:font typeface="Instrument Sans Medium"/>
      <p:regular r:id="rId16"/>
    </p:embeddedFont>
    <p:embeddedFont>
      <p:font typeface="Instrument Sans Medium"/>
      <p:regular r:id="rId17"/>
    </p:embeddedFont>
    <p:embeddedFont>
      <p:font typeface="Instrument Sans Medium"/>
      <p:regular r:id="rId18"/>
    </p:embeddedFont>
    <p:embeddedFont>
      <p:font typeface="Inter"/>
      <p:regular r:id="rId19"/>
    </p:embeddedFont>
    <p:embeddedFont>
      <p:font typeface="Inter"/>
      <p:regular r:id="rId20"/>
    </p:embeddedFont>
    <p:embeddedFont>
      <p:font typeface="Inter"/>
      <p:regular r:id="rId21"/>
    </p:embeddedFont>
    <p:embeddedFont>
      <p:font typeface="Inter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enZickel/torch_arima" TargetMode="Externa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13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90311"/>
            <a:ext cx="105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산업용 센서 시계열 데이터 이상 탐지 프로젝트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353925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프로젝트는 산업용 센서 시계열 데이터(SWaT)를 이용해 ARIMA 기반 이상 탐지 모델을 구축하는 파이프라인을 구성하는 것을 목표로 합니다. 학습된 ARIMA 모델로 새로운 시계열에 대한 추론을 하고, 잔차를 바탕으로 이상치를 예측합니다.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202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발표에서는 프로젝트의 구성 요소, 코드 구조, 실행 결과를 살펴보겠습니다.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5393412"/>
            <a:ext cx="838200" cy="48768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296954" y="5342334"/>
            <a:ext cx="115471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640830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6415921"/>
            <a:ext cx="347663" cy="3476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270040" y="6391394"/>
            <a:ext cx="17930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작성자: 동환 금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45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프로젝트 개요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769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프로젝트는 산업용 센서 시계열 데이터(SWaT)를 이용해 ARIMA 기반 이상 탐지 모델을 구축하는 파이프라인으로 구성하는 것을 목표로 합니다. 학습된 ARIMA 모델로 새로운 시계열에 대한 추론을 하고, 잔차를 바탕으로 이상치를 예측합니다.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4400431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30906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공통 유틸리티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common_utils.py: 데이터 로드, 데이터 전처리, ARIMA 모델 정의, 학습 및 예측 디바이스 선택 기능 제공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35893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63" y="4400431"/>
            <a:ext cx="340162" cy="42529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973008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 스크립트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973008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train_arima.py: 정상 구간 데이터를 이용해 학습, 학습된 파라미터를 저장하는 역할 수행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677995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65" y="4400431"/>
            <a:ext cx="340162" cy="42529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415111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예측 및 시각화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10415111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predict_arima.py: 이상치가 포함된 데이터에 대해 잔차를 계산, 이상치 판단, 이상치 시각화 기능 제공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3761"/>
            <a:ext cx="73696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ARIMA 모델과 SWaT 데이터셋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ARIMA 모델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ARIMA(AutoRegressive Integrated Moving Average)는 AR+MA의 조합으로 잔차 기반 이상 탐지에 최적화된 모델입니다.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005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 (AR 차수): 과거 관측치 몇 개를 볼지, 직전 2 시점의 값을 반영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056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 (차분 차수): 몇 번 차분해 정상 시계열로 만들지, 1차 차분만으로 안정적 패턴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1073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 (MA 차수): 과거 오차 몇 개를 볼지, 직전 2 시점의 오차를 반영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SWaT 데이터셋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산업 제어 시스템용 공개 벤치마크 데이터로, 수많은 논문에서 사용된 검증된 데이터셋 모델입니다.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30053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데이터는 타임스탬프와 다양한 센서 태그(FIT101, LIT101 등)로 구성되어 있으며, 정상 상태와 이상 상태를 구분할 수 있는 레이블이 포함되어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common_utils.py 구조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954" y="1750576"/>
            <a:ext cx="130744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common_utils.py는 프로젝트의 핵심 유틸리티 함수와 클래스를 제공합니다. 주요 기능으로는 CSV 파일에서 시계열 데이터 로드, ARIMA 모델 정의, 그리고 학습/예측에 사용할 디바이스 선택이 있습니다.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954" y="2711887"/>
            <a:ext cx="1111448" cy="163651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22778" y="2934176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load_csv() 함수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2222778" y="3414832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CSV에서 지정 태그 시계열을 로드하고 전처리합니다. 1초 간격으로 리샘플링 및 보간한 시계열 Tensor와 DatetimeIndex를 반환합니다.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4" y="4348401"/>
            <a:ext cx="1111448" cy="163651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22778" y="4570690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ARIMAModel 클래스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2222778" y="5051346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PyTorch 기반 ARIMA(p, d, q) 모델을 정의합니다. 학습 가능한 파라미터로 phi, theta, mu를 가지며, forward() 메서드에서 잔차를 계산합니다.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4" y="5984915"/>
            <a:ext cx="1111448" cy="163651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22778" y="6207204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get_device() 함수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2222778" y="6687860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CUDA 사용 가능 여부를 확인하고 GPU 목록을 출력합니다. 사용 가능한 경우 ('cuda', GPU 개수)를, 아니면 ('cpu', 0)을 반환합니다.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train_arima.py 구조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229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train_arima.py는 정상 데이터를 사용하여 ARIMA 모델을 학습하고 파라미터를 저장하는 스크립트입니다. 주요 기능으로는 데이터 로드, 모델 초기화, 학습 루프 실행, 그리고 학습된 모델 저장이 있습니다.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857256" y="3533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데이터 로드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23836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정상 구간 CSV를 읽어 시계열 Tensor를 생성합니다.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3667006"/>
            <a:ext cx="339328" cy="424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37790" y="3170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 초기화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937790" y="3660934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ARIMAModel(p=2, d=1, q=2) 객체를 생성하고 GPU/CPU로 이동합니다. DataParallel로 다중 GPU 사용을 지원합니다.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4055507"/>
            <a:ext cx="339328" cy="424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37790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 루프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9937790" y="647640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MSE 손실을 최소화하도록 파라미터를 학습합니다. 학습 과정 시간을 로깅합니다.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6281380"/>
            <a:ext cx="339328" cy="42422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857256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 저장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793790" y="647640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최종 파라미터를 models/arima_.pt에 저장합니다.</a:t>
            </a:r>
            <a:endParaRPr lang="en-US" sz="1750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5892879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predict_arima.py 구조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00802" y="1577459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predict_arima.py는 학습된 ARIMA 모델을 사용하여 새로운 데이터에서 이상치를 탐지하고 시각화하는 스크립트입니다. 주요 기능으로는 모델 로드, 잔차 계산, 이상치 판정, 그리고 결과 시각화가 있습니다.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00802" y="2443520"/>
            <a:ext cx="1653540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721" y="2844284"/>
            <a:ext cx="281583" cy="35194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54486" y="2643664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 로드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2554486" y="3076575"/>
            <a:ext cx="3651528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학습된 ARIMA 파라미터(.pt)를 로드합니다.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2454354" y="3587591"/>
            <a:ext cx="11375231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</p:sp>
      <p:sp>
        <p:nvSpPr>
          <p:cNvPr id="9" name="Shape 6"/>
          <p:cNvSpPr/>
          <p:nvPr/>
        </p:nvSpPr>
        <p:spPr>
          <a:xfrm>
            <a:off x="700802" y="3697129"/>
            <a:ext cx="3307199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10" y="4097893"/>
            <a:ext cx="281583" cy="35194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208145" y="3897273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잔차 계산</a:t>
            </a:r>
            <a:endParaRPr lang="en-US" sz="1950" dirty="0"/>
          </a:p>
        </p:txBody>
      </p:sp>
      <p:sp>
        <p:nvSpPr>
          <p:cNvPr id="12" name="Text 8"/>
          <p:cNvSpPr/>
          <p:nvPr/>
        </p:nvSpPr>
        <p:spPr>
          <a:xfrm>
            <a:off x="4208145" y="4330184"/>
            <a:ext cx="7344489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평가용 CSV에서 동일 전처리 후 시계열 Tensor를 생성하고 1단계 앞 잔차를 계산합니다.</a:t>
            </a:r>
            <a:endParaRPr lang="en-US" sz="1550" dirty="0"/>
          </a:p>
        </p:txBody>
      </p:sp>
      <p:sp>
        <p:nvSpPr>
          <p:cNvPr id="13" name="Shape 9"/>
          <p:cNvSpPr/>
          <p:nvPr/>
        </p:nvSpPr>
        <p:spPr>
          <a:xfrm>
            <a:off x="4108013" y="4841200"/>
            <a:ext cx="9721572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</p:sp>
      <p:sp>
        <p:nvSpPr>
          <p:cNvPr id="14" name="Shape 10"/>
          <p:cNvSpPr/>
          <p:nvPr/>
        </p:nvSpPr>
        <p:spPr>
          <a:xfrm>
            <a:off x="700802" y="4950738"/>
            <a:ext cx="4960739" cy="1473994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0" y="5511760"/>
            <a:ext cx="281583" cy="35194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861685" y="5150882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이상치 판정</a:t>
            </a:r>
            <a:endParaRPr lang="en-US" sz="1950" dirty="0"/>
          </a:p>
        </p:txBody>
      </p:sp>
      <p:sp>
        <p:nvSpPr>
          <p:cNvPr id="17" name="Text 12"/>
          <p:cNvSpPr/>
          <p:nvPr/>
        </p:nvSpPr>
        <p:spPr>
          <a:xfrm>
            <a:off x="5861685" y="5583793"/>
            <a:ext cx="7867769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잔차를 Z-score 표준화하고, Z&gt;3인 포인트를 이상치로 분류합니다. 이상치 개수 및 비율, 타임스탬프를 출력합니다.</a:t>
            </a:r>
            <a:endParaRPr lang="en-US" sz="1550" dirty="0"/>
          </a:p>
        </p:txBody>
      </p:sp>
      <p:sp>
        <p:nvSpPr>
          <p:cNvPr id="18" name="Shape 13"/>
          <p:cNvSpPr/>
          <p:nvPr/>
        </p:nvSpPr>
        <p:spPr>
          <a:xfrm>
            <a:off x="5761553" y="6415207"/>
            <a:ext cx="8068032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</p:sp>
      <p:sp>
        <p:nvSpPr>
          <p:cNvPr id="19" name="Shape 14"/>
          <p:cNvSpPr/>
          <p:nvPr/>
        </p:nvSpPr>
        <p:spPr>
          <a:xfrm>
            <a:off x="700802" y="6524744"/>
            <a:ext cx="6614398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6925508"/>
            <a:ext cx="281583" cy="351949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515344" y="6724888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결과 시각화</a:t>
            </a:r>
            <a:endParaRPr lang="en-US" sz="1950" dirty="0"/>
          </a:p>
        </p:txBody>
      </p:sp>
      <p:sp>
        <p:nvSpPr>
          <p:cNvPr id="22" name="Text 16"/>
          <p:cNvSpPr/>
          <p:nvPr/>
        </p:nvSpPr>
        <p:spPr>
          <a:xfrm>
            <a:off x="7515344" y="7157799"/>
            <a:ext cx="453187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Matplotlib으로 잔차 시계열과 이상치를 시각화합니다.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3628" y="356354"/>
            <a:ext cx="3240524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실행 결과: 훈련 및 예측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453628" y="1085374"/>
            <a:ext cx="1620203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훈련 결과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453628" y="1417439"/>
            <a:ext cx="6703457" cy="414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train_arima.py 실행 결과로, 모델이 정상 데이터에서 학습되는 과정을 보여줍니다. 에폭이 진행됨에 따라 손실이 감소하는 것을 확인할 수 있으며, 최종적으로 학습된 모델 파라미터가 저장됩니다.</a:t>
            </a:r>
            <a:endParaRPr lang="en-US" sz="10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628" y="1977985"/>
            <a:ext cx="6703457" cy="78883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480935" y="1085374"/>
            <a:ext cx="1620203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예측 결과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7480935" y="1417439"/>
            <a:ext cx="6703457" cy="414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predict_arima.py 실행 결과로, 테스트 데이터에서 이상치를 탐지하고 시각화한 결과를 보여줍니다. 빨간색 점으로 표시된 부분이 이상치로 판정된 지점이며, 이상치의 개수와 비율도 함께 출력됩니다.</a:t>
            </a:r>
            <a:endParaRPr lang="en-US" sz="10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35" y="1977985"/>
            <a:ext cx="6703457" cy="7911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59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참고 자료 및 결론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83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프로젝트는 PyTorch를 사용하여 ARIMA 모델을 구현하고, 이를 통해 산업용 센서 데이터에서 이상치를 탐지하는 방법을 보여줍니다. 주요 참고 자료로는 GitHub의 torch_arima 프로젝트가 있습니다.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주요 성과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PyTorch 기반 ARIMA 모델 구현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0604" y="50687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시계열 데이터 전처리 및 분석 파이프라인 구축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0604" y="58738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잔차 기반 이상치 탐지 방법론 적용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5443776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향후 개선 방향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43776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다양한 센서 태그에 대한 모델 확장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443776" y="50687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하이퍼파라미터 최적화 연구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443776" y="551092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딥러닝 기반 모델과의 성능 비교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133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</p:sp>
      <p:sp>
        <p:nvSpPr>
          <p:cNvPr id="15" name="Text 13"/>
          <p:cNvSpPr/>
          <p:nvPr/>
        </p:nvSpPr>
        <p:spPr>
          <a:xfrm>
            <a:off x="9866948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참고 자료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866948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GitHub: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DC4C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torch_arima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66948" y="50687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SWaT 데이터셋 문서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66948" y="551092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ARIMA 모델 관련 논문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2025-05-19T02:23:45Z</dcterms:created>
  <dcterms:modified xsi:type="dcterms:W3CDTF">2025-05-19T02:23:45Z</dcterms:modified>
</cp:coreProperties>
</file>