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Instrument Sans Medium" panose="020B0600000101010101" charset="0"/>
      <p:regular r:id="rId15"/>
    </p:embeddedFont>
    <p:embeddedFont>
      <p:font typeface="Inter" panose="020B0600000101010101" charset="0"/>
      <p:regular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112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9779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BenZickel/torch_arim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8274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딥러닝특론 8주차 과제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4515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 프로젝트는 산업용 센서 시계열 데이터(SWaT)를 이용해 ARIMA 기반 이상 탐지 모델을 구축하는 파이프라인으로 구성하는 것을 목표로 합니다. 학습된 ARIMA 모델로 새로운 시계열에 대한 추론을 하고, 잔차를 바탕으로 이상치를 예측합니다.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2611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 발표에서는 프로젝트의 구조, 코드 구현, 그리고 실행 결과를 살펴보겠습니다. ARIMA 모델은 AR+MA의 조합으로 잔차 기반 이상 탐지에 최적화된 모델이며, SWaT 데이터셋은 산업 제어 시스템용 공개 벤치마크 데이터로 수많은 논문에서 사용된 검증된 데이터셋입니다.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107067"/>
            <a:ext cx="838200" cy="487680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793790" y="586680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874425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70040" y="5849898"/>
            <a:ext cx="179308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7CDD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작성자: 동환 금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9735" y="581144"/>
            <a:ext cx="5284113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목차</a:t>
            </a:r>
            <a:endParaRPr lang="en-US" sz="41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35" y="1664256"/>
            <a:ext cx="1056799" cy="126813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13478" y="1875592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개요</a:t>
            </a:r>
            <a:endParaRPr lang="en-US" sz="2050" dirty="0"/>
          </a:p>
        </p:txBody>
      </p:sp>
      <p:sp>
        <p:nvSpPr>
          <p:cNvPr id="5" name="Text 2"/>
          <p:cNvSpPr/>
          <p:nvPr/>
        </p:nvSpPr>
        <p:spPr>
          <a:xfrm>
            <a:off x="2113478" y="2332553"/>
            <a:ext cx="11777186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프로젝트의 목표와 구성 요소 소개</a:t>
            </a:r>
            <a:endParaRPr lang="en-US" sz="16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35" y="2932390"/>
            <a:ext cx="1056799" cy="126813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13478" y="3143726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코드</a:t>
            </a:r>
            <a:endParaRPr lang="en-US" sz="2050" dirty="0"/>
          </a:p>
        </p:txBody>
      </p:sp>
      <p:sp>
        <p:nvSpPr>
          <p:cNvPr id="8" name="Text 4"/>
          <p:cNvSpPr/>
          <p:nvPr/>
        </p:nvSpPr>
        <p:spPr>
          <a:xfrm>
            <a:off x="2113478" y="3600688"/>
            <a:ext cx="11777186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common_utils.py, train_arima.py, predict_arima.py 분석</a:t>
            </a:r>
            <a:endParaRPr lang="en-US" sz="16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35" y="4200525"/>
            <a:ext cx="1056799" cy="126813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13478" y="4411861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실행 화면</a:t>
            </a:r>
            <a:endParaRPr lang="en-US" sz="2050" dirty="0"/>
          </a:p>
        </p:txBody>
      </p:sp>
      <p:sp>
        <p:nvSpPr>
          <p:cNvPr id="11" name="Text 6"/>
          <p:cNvSpPr/>
          <p:nvPr/>
        </p:nvSpPr>
        <p:spPr>
          <a:xfrm>
            <a:off x="2113478" y="4868823"/>
            <a:ext cx="11777186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훈련 및 예측 결과 시각화</a:t>
            </a:r>
            <a:endParaRPr lang="en-US" sz="16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735" y="5468660"/>
            <a:ext cx="1056799" cy="126813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113478" y="5679996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참고</a:t>
            </a:r>
            <a:endParaRPr lang="en-US" sz="2050" dirty="0"/>
          </a:p>
        </p:txBody>
      </p:sp>
      <p:sp>
        <p:nvSpPr>
          <p:cNvPr id="14" name="Text 8"/>
          <p:cNvSpPr/>
          <p:nvPr/>
        </p:nvSpPr>
        <p:spPr>
          <a:xfrm>
            <a:off x="2113478" y="6136957"/>
            <a:ext cx="11777186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참고 자료 및 리소스</a:t>
            </a:r>
            <a:endParaRPr lang="en-US" sz="1650" dirty="0"/>
          </a:p>
        </p:txBody>
      </p:sp>
      <p:sp>
        <p:nvSpPr>
          <p:cNvPr id="15" name="Text 9"/>
          <p:cNvSpPr/>
          <p:nvPr/>
        </p:nvSpPr>
        <p:spPr>
          <a:xfrm>
            <a:off x="739735" y="6974562"/>
            <a:ext cx="13150929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 발표는 ARIMA 기반 이상 탐지 모델 구축 프로젝트의 전체 과정을 다룹니다. 개요에서는 프로젝트의 목표와 구성 요소를 소개하고, 코드 섹션에서는 세 개의 주요 파일을 분석합니다. 실행 화면에서는 훈련 및 예측 결과를 시각화하고, 마지막으로 참고 자료를 제시합니다.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473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개요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09793"/>
            <a:ext cx="4196358" cy="2191345"/>
          </a:xfrm>
          <a:prstGeom prst="roundRect">
            <a:avLst>
              <a:gd name="adj" fmla="val 1553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020604" y="33366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프로젝트 목표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827026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산업용 센서 시계열 데이터(SWaT)를 이용해 ARIMA 기반 이상 탐지 모델을 구축하는 파이프라인 구성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109793"/>
            <a:ext cx="4196358" cy="2191345"/>
          </a:xfrm>
          <a:prstGeom prst="roundRect">
            <a:avLst>
              <a:gd name="adj" fmla="val 1553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5"/>
          <p:cNvSpPr/>
          <p:nvPr/>
        </p:nvSpPr>
        <p:spPr>
          <a:xfrm>
            <a:off x="5443776" y="33366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주요 기능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3827026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학습된 ARIMA 모델로 새로운 시계열에 대한 추론을 수행하고, 잔차를 바탕으로 이상치를 예측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109793"/>
            <a:ext cx="4196358" cy="2191345"/>
          </a:xfrm>
          <a:prstGeom prst="roundRect">
            <a:avLst>
              <a:gd name="adj" fmla="val 1553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9866948" y="33366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구성 요소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3827026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공통 유틸리티: common_utils.py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66948" y="4269224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학습 스크립트: train_arima.py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66948" y="4711422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예측 및 시각화: predict_arima.py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3790" y="555629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ARIMA 모델은 AR(자기회귀)+MA(이동평균)의 조합으로 잔차 기반 이상 탐지에 최적화된 모델입니다. SWaT 데이터셋은 산업 제어 시스템용 공개 벤치마크 데이터로, 수많은 논문에서 사용된 검증된 데이터셋입니다.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616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common_utils.py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299960" y="1928574"/>
            <a:ext cx="30480" cy="4553783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6410087" y="2168485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3"/>
          <p:cNvSpPr/>
          <p:nvPr/>
        </p:nvSpPr>
        <p:spPr>
          <a:xfrm>
            <a:off x="7060049" y="192857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119" y="1971080"/>
            <a:ext cx="340162" cy="42529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3345894" y="20064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load_csv()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793790" y="2496860"/>
            <a:ext cx="538734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CSV에서 지정 태그 시계열을 로드하고 전처리합니다. 타임스탬프 포맷을 처리하고, 1초 간격으로 리샘플링 및 보간하여 시계열 텐서와 DatetimeIndex를 반환합니다.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539871" y="3529370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Shape 7"/>
          <p:cNvSpPr/>
          <p:nvPr/>
        </p:nvSpPr>
        <p:spPr>
          <a:xfrm>
            <a:off x="7060049" y="328945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119" y="3331964"/>
            <a:ext cx="340162" cy="425291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449270" y="33673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ARIMAModel</a:t>
            </a:r>
            <a:endParaRPr lang="en-US" sz="2200" dirty="0"/>
          </a:p>
        </p:txBody>
      </p:sp>
      <p:sp>
        <p:nvSpPr>
          <p:cNvPr id="13" name="Text 9"/>
          <p:cNvSpPr/>
          <p:nvPr/>
        </p:nvSpPr>
        <p:spPr>
          <a:xfrm>
            <a:off x="8449270" y="3857744"/>
            <a:ext cx="538734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PyTorch 기반 ARIMA(p,d,q) 모델을 정의합니다. p(AR 차수)는 과거 관측치 수, d(차분 차수)는 정상 시계열 변환을 위한 차분 횟수, q(MA 차수)는 과거 오차 수를 나타냅니다.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6410087" y="4766072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Shape 11"/>
          <p:cNvSpPr/>
          <p:nvPr/>
        </p:nvSpPr>
        <p:spPr>
          <a:xfrm>
            <a:off x="7060049" y="452616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5119" y="4568666"/>
            <a:ext cx="340162" cy="425291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3345894" y="46040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get_device()</a:t>
            </a:r>
            <a:endParaRPr lang="en-US" sz="2200" dirty="0"/>
          </a:p>
        </p:txBody>
      </p:sp>
      <p:sp>
        <p:nvSpPr>
          <p:cNvPr id="18" name="Text 13"/>
          <p:cNvSpPr/>
          <p:nvPr/>
        </p:nvSpPr>
        <p:spPr>
          <a:xfrm>
            <a:off x="793790" y="5094446"/>
            <a:ext cx="538734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CUDA 사용 가능 여부를 확인하고 GPU 목록을 출력합니다. CUDA 사용 가능 시 ('cuda', GPU 개수)를, 아니면 ('cpu', 0)을 반환합니다.</a:t>
            </a:r>
            <a:endParaRPr lang="en-US" sz="1750" dirty="0"/>
          </a:p>
        </p:txBody>
      </p:sp>
      <p:sp>
        <p:nvSpPr>
          <p:cNvPr id="19" name="Text 14"/>
          <p:cNvSpPr/>
          <p:nvPr/>
        </p:nvSpPr>
        <p:spPr>
          <a:xfrm>
            <a:off x="793790" y="673750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common_utils.py는 프로젝트의 핵심 기능을 제공하는 유틸리티 파일입니다. 데이터 로드 및 전처리, ARIMA 모델 정의, 그리고 학습 및 예측을 위한 디바이스 선택 기능을 포함하고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train_arima.py</a:t>
            </a:r>
            <a:endParaRPr lang="en-US" sz="2200" dirty="0"/>
          </a:p>
        </p:txBody>
      </p:sp>
      <p:sp>
        <p:nvSpPr>
          <p:cNvPr id="3" name="Shape 1"/>
          <p:cNvSpPr/>
          <p:nvPr/>
        </p:nvSpPr>
        <p:spPr>
          <a:xfrm>
            <a:off x="396835" y="1233130"/>
            <a:ext cx="4498896" cy="113348"/>
          </a:xfrm>
          <a:prstGeom prst="roundRect">
            <a:avLst>
              <a:gd name="adj" fmla="val 15009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396835" y="1516499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데이터 준비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396835" y="1761649"/>
            <a:ext cx="4498896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정상 데이터 CSV를 읽어 시계열 텐서를 생성합니다. 데이터는 load_csv() 함수를 통해 로드되고 전처리됩니다.</a:t>
            </a:r>
            <a:endParaRPr lang="en-US" sz="850" dirty="0"/>
          </a:p>
        </p:txBody>
      </p:sp>
      <p:sp>
        <p:nvSpPr>
          <p:cNvPr id="6" name="Shape 4"/>
          <p:cNvSpPr/>
          <p:nvPr/>
        </p:nvSpPr>
        <p:spPr>
          <a:xfrm>
            <a:off x="5065752" y="1062990"/>
            <a:ext cx="4498896" cy="113348"/>
          </a:xfrm>
          <a:prstGeom prst="roundRect">
            <a:avLst>
              <a:gd name="adj" fmla="val 15009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5"/>
          <p:cNvSpPr/>
          <p:nvPr/>
        </p:nvSpPr>
        <p:spPr>
          <a:xfrm>
            <a:off x="5065752" y="1346359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모델 초기화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5065752" y="1591508"/>
            <a:ext cx="4498896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ARIMAModel(p=2, d=1, q=2) 객체를 생성하고 GPU/CPU로 이동합니다. DataParallel로 다중 GPU 사용을 지원합니다.</a:t>
            </a:r>
            <a:endParaRPr lang="en-US" sz="850" dirty="0"/>
          </a:p>
        </p:txBody>
      </p:sp>
      <p:sp>
        <p:nvSpPr>
          <p:cNvPr id="9" name="Shape 7"/>
          <p:cNvSpPr/>
          <p:nvPr/>
        </p:nvSpPr>
        <p:spPr>
          <a:xfrm>
            <a:off x="9734669" y="892969"/>
            <a:ext cx="4498896" cy="113348"/>
          </a:xfrm>
          <a:prstGeom prst="roundRect">
            <a:avLst>
              <a:gd name="adj" fmla="val 15009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9734669" y="1176337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학습 수행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9734669" y="1421487"/>
            <a:ext cx="4498896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MSE 손실을 최소화하도록 파라미터를 학습합니다. 학습 과정의 시간을 로깅하고, 최종 파라미터를 models/arima_&lt;TAG&gt;.pt에 저장합니다.</a:t>
            </a:r>
            <a:endParaRPr lang="en-US" sz="850" dirty="0"/>
          </a:p>
        </p:txBody>
      </p:sp>
      <p:sp>
        <p:nvSpPr>
          <p:cNvPr id="12" name="Text 10"/>
          <p:cNvSpPr/>
          <p:nvPr/>
        </p:nvSpPr>
        <p:spPr>
          <a:xfrm>
            <a:off x="396835" y="2252067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train_arima.py는 정상 구간 데이터를 이용해 ARIMA 모델을 학습하고, 학습된 파라미터를 저장하는 스크립트입니다. 명령줄 인자를 통해 CSV 파일 경로, 센서 태그명, 학습 에폭 수, 학습률 등을 지정할 수 있습니다.</a:t>
            </a:r>
            <a:endParaRPr lang="en-US" sz="850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835" y="2561034"/>
            <a:ext cx="9182100" cy="108051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118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predict_arima.py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3306247" y="1847850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모델 로드</a:t>
            </a:r>
            <a:endParaRPr lang="en-US" sz="1100" dirty="0"/>
          </a:p>
        </p:txBody>
      </p:sp>
      <p:sp>
        <p:nvSpPr>
          <p:cNvPr id="4" name="Text 2"/>
          <p:cNvSpPr/>
          <p:nvPr/>
        </p:nvSpPr>
        <p:spPr>
          <a:xfrm>
            <a:off x="396835" y="2093000"/>
            <a:ext cx="432696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 sz="8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학습된 ARIMA 파라미터(.pt)를 로드합니다.</a:t>
            </a:r>
            <a:endParaRPr lang="en-US" sz="8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826" y="892969"/>
            <a:ext cx="4842748" cy="4842748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5722" y="1821478"/>
            <a:ext cx="169664" cy="2120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06595" y="1847850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데이터 처리</a:t>
            </a:r>
            <a:endParaRPr lang="en-US" sz="1100" dirty="0"/>
          </a:p>
        </p:txBody>
      </p:sp>
      <p:sp>
        <p:nvSpPr>
          <p:cNvPr id="8" name="Text 4"/>
          <p:cNvSpPr/>
          <p:nvPr/>
        </p:nvSpPr>
        <p:spPr>
          <a:xfrm>
            <a:off x="9906595" y="2093000"/>
            <a:ext cx="432696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평가용 CSV에서 동일 전처리 후 시계열 텐서를 생성합니다.</a:t>
            </a:r>
            <a:endParaRPr lang="en-US" sz="8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826" y="892969"/>
            <a:ext cx="4842748" cy="4842748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7089" y="2233672"/>
            <a:ext cx="169664" cy="2120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06595" y="4354235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잔차 계산</a:t>
            </a:r>
            <a:endParaRPr lang="en-US" sz="1100" dirty="0"/>
          </a:p>
        </p:txBody>
      </p:sp>
      <p:sp>
        <p:nvSpPr>
          <p:cNvPr id="12" name="Text 6"/>
          <p:cNvSpPr/>
          <p:nvPr/>
        </p:nvSpPr>
        <p:spPr>
          <a:xfrm>
            <a:off x="9906595" y="4599384"/>
            <a:ext cx="432696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1단계 앞 잔차를 계산하고 Z-score로 표준화합니다.</a:t>
            </a:r>
            <a:endParaRPr lang="en-US" sz="8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3826" y="892969"/>
            <a:ext cx="4842748" cy="4842748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4895" y="4595039"/>
            <a:ext cx="169664" cy="21205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3306247" y="4354235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350"/>
              </a:lnSpc>
              <a:buNone/>
            </a:pPr>
            <a:r>
              <a:rPr lang="en-US" sz="11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이상치 탐지</a:t>
            </a:r>
            <a:endParaRPr lang="en-US" sz="1100" dirty="0"/>
          </a:p>
        </p:txBody>
      </p:sp>
      <p:sp>
        <p:nvSpPr>
          <p:cNvPr id="16" name="Text 8"/>
          <p:cNvSpPr/>
          <p:nvPr/>
        </p:nvSpPr>
        <p:spPr>
          <a:xfrm>
            <a:off x="396835" y="4599384"/>
            <a:ext cx="432696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400"/>
              </a:lnSpc>
              <a:buNone/>
            </a:pPr>
            <a:r>
              <a:rPr lang="en-US" sz="8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Z&gt;3인 포인트를 이상치로 분류하고 시각화합니다.</a:t>
            </a:r>
            <a:endParaRPr lang="en-US" sz="8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3826" y="892969"/>
            <a:ext cx="4842748" cy="4842748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3528" y="4182844"/>
            <a:ext cx="169664" cy="212050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396835" y="5863233"/>
            <a:ext cx="1383672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predict_arima.py는 학습된 모델을 사용하여 새로운 데이터에서 이상치를 탐지하는 스크립트입니다. 잔차를 Z-score로 표준화하고, 3 시그마를 초과하는 포인트를 이상치로 판단합니다. 이상치의 개수, 비율, 타임스탬프를 출력하고 Matplotlib으로 시각화합니다.</a:t>
            </a:r>
            <a:endParaRPr lang="en-US" sz="850" dirty="0"/>
          </a:p>
        </p:txBody>
      </p:sp>
      <p:pic>
        <p:nvPicPr>
          <p:cNvPr id="2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6835" y="6172200"/>
            <a:ext cx="9174480" cy="10828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240" y="610672"/>
            <a:ext cx="5552361" cy="693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데이터셋 구조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7240" y="1859756"/>
            <a:ext cx="2776180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훈련 데이터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777240" y="2428875"/>
            <a:ext cx="6267093" cy="1065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정상 상태의 산업용 센서 데이터로 구성되어 있습니다. 타임스탬프와 여러 센서 값(FIT101, LIT101 등)을 포함하며, 마지막 열은 'Normal'로 표시됩니다.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77240" y="3694509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예시: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777240" y="4299585"/>
            <a:ext cx="6267093" cy="2109549"/>
          </a:xfrm>
          <a:prstGeom prst="roundRect">
            <a:avLst>
              <a:gd name="adj" fmla="val 1579"/>
            </a:avLst>
          </a:prstGeom>
          <a:solidFill>
            <a:srgbClr val="4A030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Shape 5"/>
          <p:cNvSpPr/>
          <p:nvPr/>
        </p:nvSpPr>
        <p:spPr>
          <a:xfrm>
            <a:off x="766167" y="4299585"/>
            <a:ext cx="6289238" cy="2109549"/>
          </a:xfrm>
          <a:prstGeom prst="roundRect">
            <a:avLst>
              <a:gd name="adj" fmla="val 1579"/>
            </a:avLst>
          </a:prstGeom>
          <a:solidFill>
            <a:srgbClr val="4A030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/>
          <p:nvPr/>
        </p:nvSpPr>
        <p:spPr>
          <a:xfrm>
            <a:off x="988219" y="4466153"/>
            <a:ext cx="5845135" cy="1776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highlight>
                  <a:srgbClr val="4A030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Timestamp,FIT101,LIT101,...,Normal/Attack</a:t>
            </a:r>
            <a:endParaRPr lang="en-US" sz="1700" dirty="0"/>
          </a:p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highlight>
                  <a:srgbClr val="4A030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22/12/2015 04:30:00 PM,"102,483571","106,996777",...,Normal</a:t>
            </a:r>
            <a:endParaRPr lang="en-US" sz="1700" dirty="0"/>
          </a:p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highlight>
                  <a:srgbClr val="4A030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22/12/2015 04:30:01 PM,"99,308678","104,623168",...,Normal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593687" y="1859756"/>
            <a:ext cx="2776180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테스트 데이터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7593687" y="2428875"/>
            <a:ext cx="6267093" cy="710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정상 상태와 이상 상태가 혼합된 데이터입니다. 구조는 훈련 데이터와 동일하지만, 마지막 열에 'Normal' 또는 'Attack'이 표시됩니다.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593687" y="3339227"/>
            <a:ext cx="6267093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예시: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7593687" y="3944303"/>
            <a:ext cx="6267093" cy="2109549"/>
          </a:xfrm>
          <a:prstGeom prst="roundRect">
            <a:avLst>
              <a:gd name="adj" fmla="val 1579"/>
            </a:avLst>
          </a:prstGeom>
          <a:solidFill>
            <a:srgbClr val="4A030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11"/>
          <p:cNvSpPr/>
          <p:nvPr/>
        </p:nvSpPr>
        <p:spPr>
          <a:xfrm>
            <a:off x="7582614" y="3944303"/>
            <a:ext cx="6289238" cy="2109549"/>
          </a:xfrm>
          <a:prstGeom prst="roundRect">
            <a:avLst>
              <a:gd name="adj" fmla="val 1579"/>
            </a:avLst>
          </a:prstGeom>
          <a:solidFill>
            <a:srgbClr val="4A0303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2"/>
          <p:cNvSpPr/>
          <p:nvPr/>
        </p:nvSpPr>
        <p:spPr>
          <a:xfrm>
            <a:off x="7804666" y="4110871"/>
            <a:ext cx="5845135" cy="1776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highlight>
                  <a:srgbClr val="4A030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Timestamp,FIT101,LIT101,...,Normal/Attack</a:t>
            </a:r>
            <a:endParaRPr lang="en-US" sz="1700" dirty="0"/>
          </a:p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highlight>
                  <a:srgbClr val="4A030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22/12/2015 04:30:00 PM,"94,571847","96,255863",...,Normal</a:t>
            </a:r>
            <a:endParaRPr lang="en-US" sz="1700" dirty="0"/>
          </a:p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highlight>
                  <a:srgbClr val="4A0303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22/12/2015 04:30:01 PM,"104,986727","102,837974",...,Normal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777240" y="6908721"/>
            <a:ext cx="13075920" cy="710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SWaT(Secure Water Treatment) 데이터셋은 산업 제어 시스템의 실제 운영 데이터를 기반으로 합니다. 훈련 데이터는 정상 상태만을 포함하고, 테스트 데이터는 정상 상태와 공격 상태가 혼합되어 있어 이상 탐지 모델의 성능을 평가하는 데 적합합니다.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6152" y="507683"/>
            <a:ext cx="4615577" cy="576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참고 자료</a:t>
            </a:r>
            <a:endParaRPr lang="en-US" sz="3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2" y="1574125"/>
            <a:ext cx="4342448" cy="434244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857" y="1574125"/>
            <a:ext cx="4342567" cy="4342567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061" y="1574125"/>
            <a:ext cx="4342567" cy="434256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46152" y="6244590"/>
            <a:ext cx="13338096" cy="2953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 프로젝트는 Pytorch로 구현한 ARIMA 모델 클래스를 참고하였습니다. 자세한 내용은 </a:t>
            </a:r>
            <a:r>
              <a:rPr lang="en-US" sz="1450" u="sng" dirty="0">
                <a:solidFill>
                  <a:srgbClr val="FDC4C4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https://github.com/BenZickel/torch_arima</a:t>
            </a:r>
            <a:r>
              <a:rPr lang="en-US" sz="14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에서 확인할 수 있습니다.</a:t>
            </a:r>
            <a:endParaRPr lang="en-US" sz="1450" dirty="0"/>
          </a:p>
        </p:txBody>
      </p:sp>
      <p:sp>
        <p:nvSpPr>
          <p:cNvPr id="7" name="Text 2"/>
          <p:cNvSpPr/>
          <p:nvPr/>
        </p:nvSpPr>
        <p:spPr>
          <a:xfrm>
            <a:off x="646152" y="6747629"/>
            <a:ext cx="13338096" cy="5907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SWaT 데이터셋은 산업 제어 시스템용 공개 벤치마크 데이터로, 수많은 논문에서 사용된 검증된 데이터셋입니다. ARIMA 모델은 시계열 데이터 분석에 널리 사용되는 통계적 방법으로, 이 프로젝트에서는 PyTorch를 활용하여 딥러닝 프레임워크에서 구현하였습니다.</a:t>
            </a:r>
            <a:endParaRPr lang="en-US" sz="1450" dirty="0"/>
          </a:p>
        </p:txBody>
      </p:sp>
      <p:sp>
        <p:nvSpPr>
          <p:cNvPr id="8" name="Text 3"/>
          <p:cNvSpPr/>
          <p:nvPr/>
        </p:nvSpPr>
        <p:spPr>
          <a:xfrm>
            <a:off x="646152" y="7546062"/>
            <a:ext cx="13338096" cy="2953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 프로젝트를 통해 산업용 센서 데이터에서 이상치를 효과적으로 탐지하는 방법을 학습하고, 실제 산업 환경에서의 적용 가능성을 확인할 수 있었습니다.</a:t>
            </a:r>
            <a:endParaRPr lang="en-US" sz="1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863</Words>
  <Application>Microsoft Office PowerPoint</Application>
  <PresentationFormat>사용자 지정</PresentationFormat>
  <Paragraphs>76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Inter</vt:lpstr>
      <vt:lpstr>Consolas</vt:lpstr>
      <vt:lpstr>Instrument Sans Medium</vt:lpstr>
      <vt:lpstr>Inter Bold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동환 금</cp:lastModifiedBy>
  <cp:revision>1</cp:revision>
  <dcterms:created xsi:type="dcterms:W3CDTF">2025-05-19T02:29:09Z</dcterms:created>
  <dcterms:modified xsi:type="dcterms:W3CDTF">2025-05-19T02:36:39Z</dcterms:modified>
</cp:coreProperties>
</file>