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3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1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0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7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5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C882-A274-4A3C-9078-E01DBE9C33E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483E-6840-45EA-8A3E-630E8A929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Php</a:t>
            </a:r>
            <a:r>
              <a:rPr lang="en-US" altLang="ko-KR" dirty="0"/>
              <a:t> 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201840205 </a:t>
            </a:r>
            <a:r>
              <a:rPr lang="ko-KR" altLang="en-US" dirty="0"/>
              <a:t>김동현 </a:t>
            </a:r>
          </a:p>
        </p:txBody>
      </p:sp>
    </p:spTree>
    <p:extLst>
      <p:ext uri="{BB962C8B-B14F-4D97-AF65-F5344CB8AC3E}">
        <p14:creationId xmlns:p14="http://schemas.microsoft.com/office/powerpoint/2010/main" val="308787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모니터, 벽, 화면, 스크린샷이(가) 표시된 사진&#10;&#10;자동 생성된 설명">
            <a:extLst>
              <a:ext uri="{FF2B5EF4-FFF2-40B4-BE49-F238E27FC236}">
                <a16:creationId xmlns:a16="http://schemas.microsoft.com/office/drawing/2014/main" id="{0A83215E-2F11-4CF7-9954-97D7F807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86" y="968187"/>
            <a:ext cx="2646227" cy="4706471"/>
          </a:xfrm>
          <a:prstGeom prst="rect">
            <a:avLst/>
          </a:prstGeom>
        </p:spPr>
      </p:pic>
      <p:pic>
        <p:nvPicPr>
          <p:cNvPr id="7" name="그림 6" descr="모니터, 화면, 벽, 검은색이(가) 표시된 사진&#10;&#10;자동 생성된 설명">
            <a:extLst>
              <a:ext uri="{FF2B5EF4-FFF2-40B4-BE49-F238E27FC236}">
                <a16:creationId xmlns:a16="http://schemas.microsoft.com/office/drawing/2014/main" id="{225B7715-A7E1-4409-9F03-817A63F0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36" y="968188"/>
            <a:ext cx="2355679" cy="470647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2E66E8B-AC05-49CB-B9FD-64675F96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85" y="968187"/>
            <a:ext cx="4454692" cy="4849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ACF543-B7BF-4EB8-A364-35226AD7324D}"/>
              </a:ext>
            </a:extLst>
          </p:cNvPr>
          <p:cNvSpPr txBox="1"/>
          <p:nvPr/>
        </p:nvSpPr>
        <p:spPr>
          <a:xfrm>
            <a:off x="1879881" y="421342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문을 이용한 코드들</a:t>
            </a:r>
          </a:p>
        </p:txBody>
      </p:sp>
    </p:spTree>
    <p:extLst>
      <p:ext uri="{BB962C8B-B14F-4D97-AF65-F5344CB8AC3E}">
        <p14:creationId xmlns:p14="http://schemas.microsoft.com/office/powerpoint/2010/main" val="21295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모니터, 스크린샷이(가) 표시된 사진&#10;&#10;자동 생성된 설명">
            <a:extLst>
              <a:ext uri="{FF2B5EF4-FFF2-40B4-BE49-F238E27FC236}">
                <a16:creationId xmlns:a16="http://schemas.microsoft.com/office/drawing/2014/main" id="{51F6DB78-8C36-424A-8645-18351CC8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6" y="1353671"/>
            <a:ext cx="2741001" cy="4150658"/>
          </a:xfrm>
          <a:prstGeom prst="rect">
            <a:avLst/>
          </a:prstGeom>
        </p:spPr>
      </p:pic>
      <p:pic>
        <p:nvPicPr>
          <p:cNvPr id="5" name="그림 4" descr="모니터, 벽, 스크린샷, 화면이(가) 표시된 사진&#10;&#10;자동 생성된 설명">
            <a:extLst>
              <a:ext uri="{FF2B5EF4-FFF2-40B4-BE49-F238E27FC236}">
                <a16:creationId xmlns:a16="http://schemas.microsoft.com/office/drawing/2014/main" id="{9C992FF2-019E-4BE9-AC47-A7ED08D4E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6" y="1353671"/>
            <a:ext cx="2595058" cy="4025153"/>
          </a:xfrm>
          <a:prstGeom prst="rect">
            <a:avLst/>
          </a:prstGeom>
        </p:spPr>
      </p:pic>
      <p:pic>
        <p:nvPicPr>
          <p:cNvPr id="7" name="그림 6" descr="모니터, 벽, 화면이(가) 표시된 사진&#10;&#10;자동 생성된 설명">
            <a:extLst>
              <a:ext uri="{FF2B5EF4-FFF2-40B4-BE49-F238E27FC236}">
                <a16:creationId xmlns:a16="http://schemas.microsoft.com/office/drawing/2014/main" id="{60FFDD6F-A8A9-434B-A05C-313341AEF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07" y="1353671"/>
            <a:ext cx="2470052" cy="3851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E712F5-6FE6-4438-9C5A-A3DC9C217E59}"/>
              </a:ext>
            </a:extLst>
          </p:cNvPr>
          <p:cNvSpPr txBox="1"/>
          <p:nvPr/>
        </p:nvSpPr>
        <p:spPr>
          <a:xfrm>
            <a:off x="1397780" y="484094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이용한 코드들</a:t>
            </a:r>
          </a:p>
        </p:txBody>
      </p:sp>
      <p:pic>
        <p:nvPicPr>
          <p:cNvPr id="10" name="그림 9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75E81D1D-46A1-45FD-87AB-CB60CC93D4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51" y="1353671"/>
            <a:ext cx="2656384" cy="3917576"/>
          </a:xfrm>
          <a:prstGeom prst="rect">
            <a:avLst/>
          </a:prstGeom>
        </p:spPr>
      </p:pic>
      <p:pic>
        <p:nvPicPr>
          <p:cNvPr id="12" name="그림 11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278E5500-FA47-40FF-9058-0DA9DA016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83" y="1013012"/>
            <a:ext cx="3651650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모니터, 스크린샷, 화면, 텔레비전이(가) 표시된 사진&#10;&#10;자동 생성된 설명">
            <a:extLst>
              <a:ext uri="{FF2B5EF4-FFF2-40B4-BE49-F238E27FC236}">
                <a16:creationId xmlns:a16="http://schemas.microsoft.com/office/drawing/2014/main" id="{6A3D7AEA-BBC2-48F9-B38F-BE48B88B6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4" y="1021976"/>
            <a:ext cx="2623520" cy="4580965"/>
          </a:xfrm>
          <a:prstGeom prst="rect">
            <a:avLst/>
          </a:prstGeom>
        </p:spPr>
      </p:pic>
      <p:pic>
        <p:nvPicPr>
          <p:cNvPr id="5" name="그림 4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999044AA-7C02-4EB3-BD50-04E9BDCE8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12" y="1021976"/>
            <a:ext cx="2881982" cy="3639671"/>
          </a:xfrm>
          <a:prstGeom prst="rect">
            <a:avLst/>
          </a:prstGeom>
        </p:spPr>
      </p:pic>
      <p:pic>
        <p:nvPicPr>
          <p:cNvPr id="7" name="그림 6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4DDAC343-D1AA-4F9B-A48E-3B8C379FA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78" y="1021976"/>
            <a:ext cx="2934364" cy="3729317"/>
          </a:xfrm>
          <a:prstGeom prst="rect">
            <a:avLst/>
          </a:prstGeom>
        </p:spPr>
      </p:pic>
      <p:pic>
        <p:nvPicPr>
          <p:cNvPr id="9" name="그림 8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3361E67C-56A2-41DC-8464-F015EC923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38" y="1021976"/>
            <a:ext cx="2971689" cy="4446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C5C61-92B9-4610-8B49-E7A3ADD245B1}"/>
              </a:ext>
            </a:extLst>
          </p:cNvPr>
          <p:cNvSpPr txBox="1"/>
          <p:nvPr/>
        </p:nvSpPr>
        <p:spPr>
          <a:xfrm>
            <a:off x="1462674" y="457199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문을 이용한 코드들</a:t>
            </a:r>
          </a:p>
        </p:txBody>
      </p:sp>
    </p:spTree>
    <p:extLst>
      <p:ext uri="{BB962C8B-B14F-4D97-AF65-F5344CB8AC3E}">
        <p14:creationId xmlns:p14="http://schemas.microsoft.com/office/powerpoint/2010/main" val="38844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57" y="1055132"/>
            <a:ext cx="5114263" cy="2844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9717" y="4533900"/>
            <a:ext cx="646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Javascript.jiny.dev</a:t>
            </a:r>
            <a:r>
              <a:rPr lang="en-US" altLang="ko-KR" dirty="0"/>
              <a:t> </a:t>
            </a:r>
            <a:r>
              <a:rPr lang="ko-KR" altLang="en-US" dirty="0"/>
              <a:t>주소로 들어가서 오늘 공부 할 것 확인 </a:t>
            </a:r>
          </a:p>
        </p:txBody>
      </p:sp>
    </p:spTree>
    <p:extLst>
      <p:ext uri="{BB962C8B-B14F-4D97-AF65-F5344CB8AC3E}">
        <p14:creationId xmlns:p14="http://schemas.microsoft.com/office/powerpoint/2010/main" val="14033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7" y="338002"/>
            <a:ext cx="4964253" cy="2250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" y="3261360"/>
            <a:ext cx="4978972" cy="2408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3660" y="64008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Hello.html </a:t>
            </a:r>
            <a:r>
              <a:rPr lang="ko-KR" altLang="en-US" dirty="0"/>
              <a:t>파일 생성 후 코드 작성 하기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3660" y="3710940"/>
            <a:ext cx="523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아래쪽에 안녕하세요 작성하면 인터넷 화면에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출력 가능</a:t>
            </a:r>
          </a:p>
        </p:txBody>
      </p:sp>
    </p:spTree>
    <p:extLst>
      <p:ext uri="{BB962C8B-B14F-4D97-AF65-F5344CB8AC3E}">
        <p14:creationId xmlns:p14="http://schemas.microsoft.com/office/powerpoint/2010/main" val="4211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1" y="845820"/>
            <a:ext cx="5558177" cy="2461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7520" y="990600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폴더 안에 </a:t>
            </a:r>
            <a:r>
              <a:rPr lang="en-US" altLang="ko-KR" dirty="0"/>
              <a:t>script.js </a:t>
            </a:r>
            <a:r>
              <a:rPr lang="ko-KR" altLang="en-US" dirty="0"/>
              <a:t>파일 생성 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파일 안에  아래 코드 작성</a:t>
            </a:r>
            <a:r>
              <a:rPr lang="en-US" altLang="ko-KR" dirty="0"/>
              <a:t>!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56" y="2190929"/>
            <a:ext cx="4706007" cy="571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2560" y="4198620"/>
            <a:ext cx="10103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만들어둔 </a:t>
            </a:r>
            <a:r>
              <a:rPr lang="en-US" altLang="ko-KR" dirty="0"/>
              <a:t>hello.html </a:t>
            </a:r>
            <a:r>
              <a:rPr lang="ko-KR" altLang="en-US" dirty="0"/>
              <a:t>파일에 </a:t>
            </a:r>
            <a:r>
              <a:rPr lang="en-US" altLang="ko-KR" dirty="0"/>
              <a:t> &lt;script </a:t>
            </a:r>
            <a:r>
              <a:rPr lang="en-US" altLang="ko-KR" dirty="0" err="1"/>
              <a:t>src</a:t>
            </a:r>
            <a:r>
              <a:rPr lang="en-US" altLang="ko-KR" dirty="0"/>
              <a:t>="script.js"&gt; &lt;/script&gt; </a:t>
            </a:r>
            <a:r>
              <a:rPr lang="ko-KR" altLang="en-US" dirty="0"/>
              <a:t>코드 작성 하면 인터넷 화면에 </a:t>
            </a:r>
            <a:endParaRPr lang="en-US" altLang="ko-KR" dirty="0"/>
          </a:p>
          <a:p>
            <a:r>
              <a:rPr lang="ko-KR" altLang="en-US" dirty="0"/>
              <a:t>출력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9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5820" y="3200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콘솔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636472"/>
            <a:ext cx="6713220" cy="1632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529712"/>
            <a:ext cx="4991797" cy="1829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4619328"/>
            <a:ext cx="6014597" cy="1960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6720" y="967740"/>
            <a:ext cx="4116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f12 </a:t>
            </a:r>
            <a:r>
              <a:rPr lang="ko-KR" altLang="en-US" dirty="0"/>
              <a:t>키로 콘솔 사용</a:t>
            </a:r>
            <a:endParaRPr lang="en-US" altLang="ko-KR" dirty="0"/>
          </a:p>
          <a:p>
            <a:r>
              <a:rPr lang="en-US" altLang="ko-KR" dirty="0"/>
              <a:t>console.log("Hello world"); </a:t>
            </a:r>
            <a:r>
              <a:rPr lang="ko-KR" altLang="en-US" dirty="0"/>
              <a:t>코드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6720" y="281178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콘솔 상에서도 적용 가능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6720" y="474726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바디에서도 적용 가능</a:t>
            </a:r>
          </a:p>
        </p:txBody>
      </p:sp>
    </p:spTree>
    <p:extLst>
      <p:ext uri="{BB962C8B-B14F-4D97-AF65-F5344CB8AC3E}">
        <p14:creationId xmlns:p14="http://schemas.microsoft.com/office/powerpoint/2010/main" val="363666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794582"/>
            <a:ext cx="7292340" cy="1383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1060" y="1097280"/>
            <a:ext cx="262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콘솔  </a:t>
            </a:r>
            <a:r>
              <a:rPr lang="en-US" altLang="ko-KR" dirty="0"/>
              <a:t>alert </a:t>
            </a:r>
            <a:r>
              <a:rPr lang="ko-KR" altLang="en-US" dirty="0"/>
              <a:t>사용 코드</a:t>
            </a:r>
          </a:p>
        </p:txBody>
      </p:sp>
    </p:spTree>
    <p:extLst>
      <p:ext uri="{BB962C8B-B14F-4D97-AF65-F5344CB8AC3E}">
        <p14:creationId xmlns:p14="http://schemas.microsoft.com/office/powerpoint/2010/main" val="287606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278A1-2F1F-4BEA-B44D-089E91CA63DF}"/>
              </a:ext>
            </a:extLst>
          </p:cNvPr>
          <p:cNvSpPr txBox="1"/>
          <p:nvPr/>
        </p:nvSpPr>
        <p:spPr>
          <a:xfrm>
            <a:off x="322729" y="276126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때문에 </a:t>
            </a:r>
            <a:r>
              <a:rPr lang="en-US" altLang="ko-KR" dirty="0"/>
              <a:t>NODE </a:t>
            </a:r>
            <a:r>
              <a:rPr lang="ko-KR" altLang="en-US" dirty="0"/>
              <a:t>설정 및 다운로드 하기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FC91DB9-284F-4FF9-A764-A5A69D31B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11" y="1982978"/>
            <a:ext cx="5306165" cy="2915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FE714-6B56-4BE0-ADC2-1DCFE520750C}"/>
              </a:ext>
            </a:extLst>
          </p:cNvPr>
          <p:cNvSpPr txBox="1"/>
          <p:nvPr/>
        </p:nvSpPr>
        <p:spPr>
          <a:xfrm>
            <a:off x="986118" y="1129552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*Node</a:t>
            </a:r>
            <a:r>
              <a:rPr lang="ko-KR" altLang="en-US" dirty="0"/>
              <a:t> 사이트로 가서 해당 다운로드를 한 뒤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5640A9B-DB94-4A30-BB71-6DD62C4BC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3" y="2063720"/>
            <a:ext cx="4391638" cy="1762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7C8EE-9882-4765-9916-FD72481C79A6}"/>
              </a:ext>
            </a:extLst>
          </p:cNvPr>
          <p:cNvSpPr txBox="1"/>
          <p:nvPr/>
        </p:nvSpPr>
        <p:spPr>
          <a:xfrm>
            <a:off x="645993" y="4319209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</a:t>
            </a:r>
            <a:r>
              <a:rPr lang="ko-KR" altLang="en-US" dirty="0"/>
              <a:t> 속성으로 들어가서 해당 주소 복사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068D2-AFDE-4D80-BD95-0E5D66660E0B}"/>
              </a:ext>
            </a:extLst>
          </p:cNvPr>
          <p:cNvSpPr txBox="1"/>
          <p:nvPr/>
        </p:nvSpPr>
        <p:spPr>
          <a:xfrm>
            <a:off x="6096000" y="5441576"/>
            <a:ext cx="483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 변수에 </a:t>
            </a:r>
            <a:r>
              <a:rPr lang="en-US" altLang="ko-KR" dirty="0"/>
              <a:t>path</a:t>
            </a:r>
            <a:r>
              <a:rPr lang="ko-KR" altLang="en-US" dirty="0"/>
              <a:t>에 복사한 주소로 편집한다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34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모니터, 벽, 화면, 실내이(가) 표시된 사진&#10;&#10;자동 생성된 설명">
            <a:extLst>
              <a:ext uri="{FF2B5EF4-FFF2-40B4-BE49-F238E27FC236}">
                <a16:creationId xmlns:a16="http://schemas.microsoft.com/office/drawing/2014/main" id="{C71EB250-B91A-43C4-B254-EFC05EC5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8" y="1336599"/>
            <a:ext cx="8040222" cy="3772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180B7-F7E7-4DB7-8AEE-90E8D50A5949}"/>
              </a:ext>
            </a:extLst>
          </p:cNvPr>
          <p:cNvSpPr txBox="1"/>
          <p:nvPr/>
        </p:nvSpPr>
        <p:spPr>
          <a:xfrm>
            <a:off x="923366" y="663388"/>
            <a:ext cx="750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node</a:t>
            </a:r>
            <a:r>
              <a:rPr lang="ko-KR" altLang="en-US" dirty="0"/>
              <a:t>가 다 깔리면 </a:t>
            </a:r>
            <a:r>
              <a:rPr lang="en-US" altLang="ko-KR" dirty="0"/>
              <a:t>git</a:t>
            </a:r>
            <a:r>
              <a:rPr lang="ko-KR" altLang="en-US" dirty="0"/>
              <a:t>을 통해서 </a:t>
            </a:r>
            <a:r>
              <a:rPr lang="en-US" altLang="ko-KR" dirty="0"/>
              <a:t>node</a:t>
            </a:r>
            <a:r>
              <a:rPr lang="ko-KR" altLang="en-US" dirty="0"/>
              <a:t>가 잘 깔려 있는지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화면, 고양이이(가) 표시된 사진&#10;&#10;자동 생성된 설명">
            <a:extLst>
              <a:ext uri="{FF2B5EF4-FFF2-40B4-BE49-F238E27FC236}">
                <a16:creationId xmlns:a16="http://schemas.microsoft.com/office/drawing/2014/main" id="{5D0A6CDD-EB29-45E0-95CA-5D4AD487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2" y="1500965"/>
            <a:ext cx="6637438" cy="4200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98B18-0E9F-4B7C-AF43-E87A23B91E6E}"/>
              </a:ext>
            </a:extLst>
          </p:cNvPr>
          <p:cNvSpPr txBox="1"/>
          <p:nvPr/>
        </p:nvSpPr>
        <p:spPr>
          <a:xfrm>
            <a:off x="1084582" y="57374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한 것들 코드 중심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BE3AA0C-8177-4E1D-BFA8-B53C287E3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31" y="842681"/>
            <a:ext cx="2009153" cy="48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158</Words>
  <Application>Microsoft Office PowerPoint</Application>
  <PresentationFormat>와이드스크린</PresentationFormat>
  <Paragraphs>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Php 3주차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3주차 과제</dc:title>
  <dc:creator>Windows 사용자</dc:creator>
  <cp:lastModifiedBy>dhkii</cp:lastModifiedBy>
  <cp:revision>12</cp:revision>
  <dcterms:created xsi:type="dcterms:W3CDTF">2019-09-11T01:49:57Z</dcterms:created>
  <dcterms:modified xsi:type="dcterms:W3CDTF">2019-09-16T09:10:45Z</dcterms:modified>
</cp:coreProperties>
</file>