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5" y="3008867"/>
            <a:ext cx="1259528" cy="7884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2370158" y="2563057"/>
            <a:ext cx="4197982" cy="2472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3653925" y="2211656"/>
            <a:ext cx="1405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WEB / WAS </a:t>
            </a:r>
            <a:r>
              <a:rPr lang="ko-KR" altLang="en-US" sz="1200" b="1" dirty="0" smtClean="0"/>
              <a:t>영역</a:t>
            </a:r>
            <a:endParaRPr lang="ko-KR" altLang="en-US" sz="12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476982" y="3004830"/>
            <a:ext cx="5812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45983" y="3001598"/>
            <a:ext cx="3281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687449" y="2707616"/>
            <a:ext cx="960656" cy="78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7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60894" y="2707616"/>
            <a:ext cx="979108" cy="78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Login </a:t>
            </a:r>
            <a:r>
              <a:rPr lang="ko-KR" altLang="en-US" sz="700" dirty="0" smtClean="0">
                <a:solidFill>
                  <a:schemeClr val="tx1"/>
                </a:solidFill>
              </a:rPr>
              <a:t>처리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실제 업무처리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9222" y="2707616"/>
            <a:ext cx="973234" cy="785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050" b="1" dirty="0" smtClean="0">
                <a:solidFill>
                  <a:schemeClr val="tx1"/>
                </a:solidFill>
              </a:rPr>
            </a:br>
            <a:r>
              <a:rPr lang="en-US" altLang="ko-KR" sz="105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Data </a:t>
            </a:r>
            <a:r>
              <a:rPr lang="ko-KR" altLang="en-US" sz="700" dirty="0" smtClean="0">
                <a:solidFill>
                  <a:schemeClr val="tx1"/>
                </a:solidFill>
              </a:rPr>
              <a:t>처리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2767175" y="3574560"/>
            <a:ext cx="170267" cy="50285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꺾인 연결선 40"/>
          <p:cNvCxnSpPr>
            <a:stCxn id="29" idx="2"/>
            <a:endCxn id="30" idx="2"/>
          </p:cNvCxnSpPr>
          <p:nvPr/>
        </p:nvCxnSpPr>
        <p:spPr>
          <a:xfrm rot="16200000" flipH="1">
            <a:off x="3859298" y="2805221"/>
            <a:ext cx="8000" cy="1382672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0" idx="2"/>
            <a:endCxn id="31" idx="2"/>
          </p:cNvCxnSpPr>
          <p:nvPr/>
        </p:nvCxnSpPr>
        <p:spPr>
          <a:xfrm rot="5400000" flipH="1" flipV="1">
            <a:off x="5201353" y="2842070"/>
            <a:ext cx="3583" cy="130539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98201" y="3871638"/>
            <a:ext cx="786492" cy="1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데이터 이동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86636" y="3871638"/>
            <a:ext cx="786492" cy="1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데이터 이동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72638" y="4216130"/>
            <a:ext cx="136399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 smtClean="0"/>
              <a:t>VO , DTO</a:t>
            </a:r>
            <a:endParaRPr lang="ko-KR" altLang="en-US" sz="7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83" y="3463552"/>
            <a:ext cx="591112" cy="16409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79" y="2296929"/>
            <a:ext cx="592191" cy="262492"/>
          </a:xfrm>
          <a:prstGeom prst="rect">
            <a:avLst/>
          </a:prstGeom>
          <a:ln>
            <a:noFill/>
          </a:ln>
        </p:spPr>
      </p:pic>
      <p:cxnSp>
        <p:nvCxnSpPr>
          <p:cNvPr id="36" name="직선 화살표 연결선 35"/>
          <p:cNvCxnSpPr/>
          <p:nvPr/>
        </p:nvCxnSpPr>
        <p:spPr>
          <a:xfrm>
            <a:off x="3656429" y="3226186"/>
            <a:ext cx="38172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050170" y="3226186"/>
            <a:ext cx="2996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9" idx="1"/>
          </p:cNvCxnSpPr>
          <p:nvPr/>
        </p:nvCxnSpPr>
        <p:spPr>
          <a:xfrm flipV="1">
            <a:off x="1798303" y="3102087"/>
            <a:ext cx="889146" cy="301029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1798304" y="3574560"/>
            <a:ext cx="682683" cy="54859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374875">
            <a:off x="1965984" y="3067070"/>
            <a:ext cx="435537" cy="164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 rot="2670102">
            <a:off x="2039822" y="3677955"/>
            <a:ext cx="499991" cy="1647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2527885" y="4156711"/>
            <a:ext cx="789534" cy="725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468" y="4374657"/>
            <a:ext cx="268368" cy="431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70158" y="4067213"/>
            <a:ext cx="1088942" cy="9586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76022" y="131137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15-1 </a:t>
            </a:r>
            <a:r>
              <a:rPr lang="ko-KR" altLang="en-US" sz="2400" b="1" dirty="0" err="1" smtClean="0"/>
              <a:t>오라클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DBMS </a:t>
            </a:r>
            <a:r>
              <a:rPr lang="ko-KR" altLang="en-US" sz="2400" b="1" dirty="0" err="1" smtClean="0"/>
              <a:t>세팅하기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836" y="2672345"/>
            <a:ext cx="2429071" cy="108800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737260" y="2990041"/>
            <a:ext cx="1800393" cy="55460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connection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687673" y="4077416"/>
            <a:ext cx="3225989" cy="805191"/>
          </a:xfrm>
          <a:prstGeom prst="wedgeRoundRectCallout">
            <a:avLst>
              <a:gd name="adj1" fmla="val -26171"/>
              <a:gd name="adj2" fmla="val -1320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쿼리를 던지고 데이터를 받아오는 방식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</a:rPr>
              <a:t>Jdbc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jdbctemplate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Mybatis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jpa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2812" y="1478970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이등변 삼각형 10"/>
          <p:cNvSpPr/>
          <p:nvPr/>
        </p:nvSpPr>
        <p:spPr>
          <a:xfrm rot="10800000">
            <a:off x="9588221" y="2178816"/>
            <a:ext cx="796923" cy="22215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15082" y="2464431"/>
            <a:ext cx="2743200" cy="1448522"/>
          </a:xfrm>
          <a:prstGeom prst="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51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HY얕은샘물M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109</cp:revision>
  <dcterms:created xsi:type="dcterms:W3CDTF">2022-03-06T08:54:36Z</dcterms:created>
  <dcterms:modified xsi:type="dcterms:W3CDTF">2023-02-02T12:23:22Z</dcterms:modified>
</cp:coreProperties>
</file>