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022" y="131137"/>
            <a:ext cx="480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8 </a:t>
            </a:r>
            <a:r>
              <a:rPr lang="en-US" altLang="ko-KR" sz="2400" b="1" dirty="0" err="1"/>
              <a:t>Mybatis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DynamicSql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적용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958"/>
            <a:ext cx="12192000" cy="5086084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366234" y="3195914"/>
            <a:ext cx="5120165" cy="1470977"/>
          </a:xfrm>
          <a:prstGeom prst="wedgeRoundRectCallout">
            <a:avLst>
              <a:gd name="adj1" fmla="val 13248"/>
              <a:gd name="adj2" fmla="val -1137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/* </a:t>
            </a:r>
            <a:r>
              <a:rPr lang="ko-KR" altLang="en-US" sz="1000">
                <a:solidFill>
                  <a:schemeClr val="tx1"/>
                </a:solidFill>
              </a:rPr>
              <a:t>현재 시간 날짜에 적용시키기 *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const now = new Date();	// </a:t>
            </a:r>
            <a:r>
              <a:rPr lang="ko-KR" altLang="en-US" sz="1000">
                <a:solidFill>
                  <a:schemeClr val="tx1"/>
                </a:solidFill>
              </a:rPr>
              <a:t>현재 날짜 및 시간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  </a:t>
            </a:r>
            <a:r>
              <a:rPr lang="en-US" altLang="ko-KR" sz="1000">
                <a:solidFill>
                  <a:schemeClr val="tx1"/>
                </a:solidFill>
              </a:rPr>
              <a:t>const time7 = new Date(now.setDate(now.getDate() - 200));	// </a:t>
            </a:r>
            <a:r>
              <a:rPr lang="ko-KR" altLang="en-US" sz="1000">
                <a:solidFill>
                  <a:schemeClr val="tx1"/>
                </a:solidFill>
              </a:rPr>
              <a:t>기간 설정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  </a:t>
            </a:r>
            <a:r>
              <a:rPr lang="en-US" altLang="ko-KR" sz="1000">
                <a:solidFill>
                  <a:schemeClr val="tx1"/>
                </a:solidFill>
              </a:rPr>
              <a:t>document.getElementById("start_date").value= time7.toISOString().slice(0,10);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document.getElementById("end_date").value= new Date().toISOString().slice(0,10);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&lt;/script&gt;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4263" y="1852326"/>
            <a:ext cx="1354347" cy="470532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0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HY얕은샘물M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112</cp:revision>
  <dcterms:created xsi:type="dcterms:W3CDTF">2022-03-06T08:54:36Z</dcterms:created>
  <dcterms:modified xsi:type="dcterms:W3CDTF">2023-01-04T11:58:38Z</dcterms:modified>
</cp:coreProperties>
</file>