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19/lnpls/plsql-data-types.html#GUID-C3B938C9-7B0B-4AAC-8323-FEB2ED0225D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455768" y="1999607"/>
            <a:ext cx="5280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#Section1 </a:t>
            </a:r>
            <a:r>
              <a:rPr lang="ko-KR" altLang="en-US" sz="4400" b="1" dirty="0" smtClean="0"/>
              <a:t>기본문법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7192" y="3811645"/>
            <a:ext cx="517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기본구조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제어문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반복문 </a:t>
            </a:r>
            <a:r>
              <a:rPr lang="en-US" altLang="ko-KR" sz="1600" b="1" dirty="0" smtClean="0"/>
              <a:t>, </a:t>
            </a:r>
            <a:r>
              <a:rPr lang="en-US" altLang="ko-KR" sz="1600" b="1" dirty="0"/>
              <a:t>Collections and </a:t>
            </a:r>
            <a:r>
              <a:rPr lang="en-US" altLang="ko-KR" sz="1600" b="1" dirty="0" smtClean="0"/>
              <a:t>Records)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7435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GOTO </a:t>
            </a:r>
            <a:r>
              <a:rPr lang="ko-KR" altLang="en-US" sz="2000" b="1" dirty="0" smtClean="0"/>
              <a:t>구문</a:t>
            </a:r>
            <a:endParaRPr lang="ko-KR" altLang="en-US" sz="2000" b="1" dirty="0"/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6179" y="2377096"/>
            <a:ext cx="42323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GOTO label</a:t>
            </a:r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&lt;&lt;label&gt;&gt;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50480" y="1329357"/>
            <a:ext cx="3747564" cy="457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FOR fc IN (SELECT * FROM TAB)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DBMS_OUTPUT.PUT_LINE(</a:t>
            </a:r>
            <a:r>
              <a:rPr lang="en-US" altLang="ko-KR" sz="1400" dirty="0" err="1"/>
              <a:t>fc.tname</a:t>
            </a:r>
            <a:r>
              <a:rPr lang="en-US" altLang="ko-K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fc.tname</a:t>
            </a:r>
            <a:r>
              <a:rPr lang="en-US" altLang="ko-KR" sz="1400" dirty="0"/>
              <a:t>='COFFEE_MENU' Then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goto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last_mission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End If;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END LOOP;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 err="1">
                <a:solidFill>
                  <a:srgbClr val="FF0000"/>
                </a:solidFill>
              </a:rPr>
              <a:t>last_mission</a:t>
            </a:r>
            <a:r>
              <a:rPr lang="en-US" altLang="ko-KR" sz="1400" dirty="0">
                <a:solidFill>
                  <a:srgbClr val="FF0000"/>
                </a:solidFill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DBMS_OUTPUT.PUT_LINE('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move');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420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en-US" altLang="ko-KR" sz="2000" b="1" dirty="0"/>
              <a:t>NULL </a:t>
            </a:r>
            <a:r>
              <a:rPr lang="en-US" altLang="ko-KR" sz="2000" b="1" dirty="0" smtClean="0"/>
              <a:t>Statement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5473" y="3013590"/>
            <a:ext cx="42323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NULL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50480" y="1329357"/>
            <a:ext cx="37475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FOR fc IN (SELECT * FROM TAB)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DBMS_OUTPUT.PUT_LINE(</a:t>
            </a:r>
            <a:r>
              <a:rPr lang="en-US" altLang="ko-KR" sz="1400" dirty="0" err="1"/>
              <a:t>fc.tname</a:t>
            </a:r>
            <a:r>
              <a:rPr lang="en-US" altLang="ko-K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fc.tname</a:t>
            </a:r>
            <a:r>
              <a:rPr lang="en-US" altLang="ko-KR" sz="1400" dirty="0"/>
              <a:t>='COFFEE_MENU' Then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goto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last_mission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400" dirty="0" smtClean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CC"/>
                </a:solidFill>
              </a:rPr>
              <a:t> </a:t>
            </a:r>
            <a:r>
              <a:rPr lang="en-US" altLang="ko-KR" sz="1400" dirty="0" smtClean="0">
                <a:solidFill>
                  <a:srgbClr val="0000CC"/>
                </a:solidFill>
              </a:rPr>
              <a:t>           null;</a:t>
            </a:r>
            <a:endParaRPr lang="en-US" altLang="ko-KR" sz="14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End If;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END LOOP;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 err="1">
                <a:solidFill>
                  <a:srgbClr val="FF0000"/>
                </a:solidFill>
              </a:rPr>
              <a:t>last_mission</a:t>
            </a:r>
            <a:r>
              <a:rPr lang="en-US" altLang="ko-KR" sz="1400" dirty="0">
                <a:solidFill>
                  <a:srgbClr val="FF0000"/>
                </a:solidFill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DBMS_OUTPUT.PUT_LINE('</a:t>
            </a:r>
            <a:r>
              <a:rPr lang="en-US" altLang="ko-KR" sz="1400" dirty="0" err="1"/>
              <a:t>Goto</a:t>
            </a:r>
            <a:r>
              <a:rPr lang="en-US" altLang="ko-KR" sz="1400" dirty="0"/>
              <a:t> move');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1228165"/>
            <a:ext cx="0" cy="5381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2375" y="797875"/>
            <a:ext cx="11304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The NULL statement </a:t>
            </a:r>
            <a:r>
              <a:rPr lang="ko-KR" altLang="en-US" sz="1400" dirty="0"/>
              <a:t>only passes control to the next statement. Some languages refer to such an instruction as a </a:t>
            </a:r>
            <a:r>
              <a:rPr lang="ko-KR" altLang="en-US" sz="1400" dirty="0">
                <a:solidFill>
                  <a:srgbClr val="0000CC"/>
                </a:solidFill>
              </a:rPr>
              <a:t>no-op (no operation).</a:t>
            </a:r>
          </a:p>
        </p:txBody>
      </p:sp>
    </p:spTree>
    <p:extLst>
      <p:ext uri="{BB962C8B-B14F-4D97-AF65-F5344CB8AC3E}">
        <p14:creationId xmlns:p14="http://schemas.microsoft.com/office/powerpoint/2010/main" val="13483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PL/SQL </a:t>
            </a:r>
            <a:r>
              <a:rPr lang="ko-KR" altLang="en-US" sz="2000" b="1" dirty="0" smtClean="0"/>
              <a:t>기본구조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026" y="1878729"/>
            <a:ext cx="4355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DECLARE 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dirty="0"/>
              <a:t>-- </a:t>
            </a:r>
            <a:r>
              <a:rPr lang="ko-KR" altLang="en-US" sz="1400" dirty="0"/>
              <a:t>변수선언 </a:t>
            </a:r>
            <a:r>
              <a:rPr lang="en-US" altLang="ko-KR" sz="1400" dirty="0"/>
              <a:t>, </a:t>
            </a:r>
            <a:r>
              <a:rPr lang="ko-KR" altLang="en-US" sz="1400" dirty="0"/>
              <a:t>서브 프로그램 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  <a:p>
            <a:r>
              <a:rPr lang="en-US" altLang="ko-KR" sz="1400" b="1" dirty="0"/>
              <a:t>BEGIN   </a:t>
            </a:r>
          </a:p>
          <a:p>
            <a:r>
              <a:rPr lang="en-US" altLang="ko-KR" sz="1400" dirty="0"/>
              <a:t>     -- </a:t>
            </a:r>
            <a:r>
              <a:rPr lang="ko-KR" altLang="en-US" sz="1400" dirty="0"/>
              <a:t>실행구문   </a:t>
            </a:r>
          </a:p>
          <a:p>
            <a:r>
              <a:rPr lang="ko-KR" altLang="en-US" sz="1400" dirty="0"/>
              <a:t>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('Hello PL/SQL</a:t>
            </a:r>
            <a:r>
              <a:rPr lang="en-US" altLang="ko-KR" sz="1400" dirty="0" smtClean="0"/>
              <a:t>');</a:t>
            </a:r>
            <a:endParaRPr lang="en-US" altLang="ko-KR" sz="1400" b="1" dirty="0"/>
          </a:p>
          <a:p>
            <a:r>
              <a:rPr lang="en-US" altLang="ko-KR" sz="1400" b="1" dirty="0"/>
              <a:t>EXCEPTION when others then</a:t>
            </a:r>
          </a:p>
          <a:p>
            <a:r>
              <a:rPr lang="en-US" altLang="ko-KR" sz="1400" dirty="0"/>
              <a:t>      -- </a:t>
            </a:r>
            <a:r>
              <a:rPr lang="ko-KR" altLang="en-US" sz="1400" dirty="0"/>
              <a:t>예외처리 </a:t>
            </a:r>
          </a:p>
          <a:p>
            <a:r>
              <a:rPr lang="ko-KR" altLang="en-US" sz="1400" dirty="0"/>
              <a:t>     </a:t>
            </a:r>
            <a:r>
              <a:rPr lang="en-US" altLang="ko-KR" sz="1400" dirty="0"/>
              <a:t>null;</a:t>
            </a:r>
          </a:p>
          <a:p>
            <a:r>
              <a:rPr lang="en-US" altLang="ko-KR" sz="1400" b="1" dirty="0"/>
              <a:t>END;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5459" y="1264023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CC"/>
                </a:solidFill>
              </a:rPr>
              <a:t>PL/SQL block  [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익명</a:t>
            </a:r>
            <a:r>
              <a:rPr lang="ko-KR" altLang="en-US" b="1" dirty="0" smtClean="0">
                <a:solidFill>
                  <a:srgbClr val="0000CC"/>
                </a:solidFill>
              </a:rPr>
              <a:t> 블록</a:t>
            </a:r>
            <a:r>
              <a:rPr lang="en-US" altLang="ko-KR" b="1" dirty="0" smtClean="0">
                <a:solidFill>
                  <a:srgbClr val="0000CC"/>
                </a:solidFill>
              </a:rPr>
              <a:t>]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>
            <a:off x="4370295" y="3212414"/>
            <a:ext cx="2735669" cy="59310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14566" y="12998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익명 블록에 이름을 붙여서 사용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2563907"/>
            <a:ext cx="1831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PROCEDURE</a:t>
            </a:r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TRIGGER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11788" y="3236258"/>
            <a:ext cx="10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stored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2636" y="4509247"/>
            <a:ext cx="2510117" cy="2115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54305" y="4849906"/>
            <a:ext cx="1461247" cy="735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54305" y="5836023"/>
            <a:ext cx="1503807" cy="5020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8401" y="5145741"/>
            <a:ext cx="708211" cy="31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89531" y="4536141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Block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54308" y="4849906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Block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47367" y="5145740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Block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50359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변수선언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8022" y="798429"/>
            <a:ext cx="510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DECLARE </a:t>
            </a:r>
          </a:p>
          <a:p>
            <a:r>
              <a:rPr lang="en-US" altLang="ko-KR" sz="1200" dirty="0"/>
              <a:t>     -- </a:t>
            </a:r>
            <a:r>
              <a:rPr lang="ko-KR" altLang="en-US" sz="1200" dirty="0"/>
              <a:t>변수선언</a:t>
            </a:r>
          </a:p>
          <a:p>
            <a:r>
              <a:rPr lang="ko-KR" altLang="en-US" sz="1200" dirty="0"/>
              <a:t>     </a:t>
            </a:r>
            <a:r>
              <a:rPr lang="en-US" altLang="ko-KR" sz="1200" dirty="0"/>
              <a:t>-- name varchar2(100);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-- </a:t>
            </a:r>
            <a:r>
              <a:rPr lang="en-US" altLang="ko-KR" sz="1200" dirty="0"/>
              <a:t>name </a:t>
            </a:r>
            <a:r>
              <a:rPr lang="en-US" altLang="ko-KR" sz="1200" dirty="0" err="1"/>
              <a:t>sample.name%type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r_sample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sample%rowtype</a:t>
            </a:r>
            <a:r>
              <a:rPr lang="en-US" altLang="ko-KR" sz="1200" dirty="0"/>
              <a:t>;     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BEGIN 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  name := 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-- r_sample.name </a:t>
            </a:r>
            <a:r>
              <a:rPr lang="en-US" altLang="ko-KR" sz="1200" dirty="0"/>
              <a:t>:= '</a:t>
            </a:r>
            <a:r>
              <a:rPr lang="ko-KR" altLang="en-US" sz="1200" dirty="0"/>
              <a:t>홍길순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 -- </a:t>
            </a:r>
            <a:r>
              <a:rPr lang="ko-KR" altLang="en-US" sz="1200" dirty="0"/>
              <a:t>실행구문   </a:t>
            </a:r>
          </a:p>
          <a:p>
            <a:r>
              <a:rPr lang="ko-KR" altLang="en-US" sz="1200" dirty="0"/>
              <a:t>     </a:t>
            </a:r>
            <a:r>
              <a:rPr lang="en-US" altLang="ko-KR" sz="1200" dirty="0" err="1"/>
              <a:t>dbms_output.put_line</a:t>
            </a:r>
            <a:r>
              <a:rPr lang="en-US" altLang="ko-KR" sz="1200" dirty="0"/>
              <a:t>('Hello '||name);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-- </a:t>
            </a:r>
            <a:r>
              <a:rPr lang="en-US" altLang="ko-KR" sz="1200" dirty="0" err="1" smtClean="0"/>
              <a:t>dbms_output.put_line</a:t>
            </a:r>
            <a:r>
              <a:rPr lang="en-US" altLang="ko-KR" sz="1200" dirty="0"/>
              <a:t>('Hello '||r_sample.name); </a:t>
            </a:r>
          </a:p>
          <a:p>
            <a:r>
              <a:rPr lang="en-US" altLang="ko-KR" sz="1200" dirty="0"/>
              <a:t>END;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24834" y="650628"/>
            <a:ext cx="2093843" cy="2852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create table sample(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name varchar2(100),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age number(10),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reg_date</a:t>
            </a:r>
            <a:r>
              <a:rPr lang="en-US" altLang="ko-KR" sz="1100" dirty="0"/>
              <a:t> date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);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insert into sample(name, age)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values('</a:t>
            </a:r>
            <a:r>
              <a:rPr lang="ko-KR" altLang="en-US" sz="1100" dirty="0"/>
              <a:t>홍길동</a:t>
            </a:r>
            <a:r>
              <a:rPr lang="en-US" altLang="ko-KR" sz="1100" dirty="0"/>
              <a:t>',20</a:t>
            </a:r>
            <a:r>
              <a:rPr lang="en-US" altLang="ko-KR" sz="1100" dirty="0" smtClean="0"/>
              <a:t>);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insert into sample(name, age)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values('</a:t>
            </a:r>
            <a:r>
              <a:rPr lang="ko-KR" altLang="en-US" sz="1100" dirty="0"/>
              <a:t>홍길순</a:t>
            </a:r>
            <a:r>
              <a:rPr lang="en-US" altLang="ko-KR" sz="1100" dirty="0"/>
              <a:t>',30</a:t>
            </a:r>
            <a:r>
              <a:rPr lang="en-US" altLang="ko-KR" sz="1100" dirty="0" smtClean="0"/>
              <a:t>);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commit</a:t>
            </a:r>
            <a:r>
              <a:rPr lang="en-US" altLang="ko-KR" sz="1100" dirty="0" smtClean="0"/>
              <a:t>;</a:t>
            </a:r>
            <a:endParaRPr lang="en-US" altLang="ko-KR" sz="11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0" y="1093694"/>
            <a:ext cx="0" cy="2250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화살표 7"/>
          <p:cNvSpPr/>
          <p:nvPr/>
        </p:nvSpPr>
        <p:spPr>
          <a:xfrm>
            <a:off x="4912659" y="1317811"/>
            <a:ext cx="1963270" cy="61856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2" y="3657600"/>
            <a:ext cx="9544414" cy="2821641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708213" y="3567953"/>
            <a:ext cx="107935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93693" y="6472534"/>
            <a:ext cx="103183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https://docs.oracle.com/en/database/oracle/oracle-database/19/lnpls/plsql-data-types.html#GUID-C3B938C9-7B0B-4AAC-8323-FEB2ED0225D0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569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제어문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5616" y="1493245"/>
            <a:ext cx="5100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IF  </a:t>
            </a:r>
            <a:r>
              <a:rPr lang="ko-KR" altLang="en-US" b="1" dirty="0" smtClean="0"/>
              <a:t>조건 </a:t>
            </a:r>
            <a:r>
              <a:rPr lang="en-US" altLang="ko-KR" b="1" dirty="0" smtClean="0"/>
              <a:t>Then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dirty="0"/>
              <a:t>dbms_output.put_line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ELSIF </a:t>
            </a:r>
            <a:r>
              <a:rPr lang="ko-KR" altLang="en-US" b="1" dirty="0"/>
              <a:t>조건 </a:t>
            </a:r>
            <a:r>
              <a:rPr lang="en-US" altLang="ko-KR" b="1" dirty="0"/>
              <a:t>Then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</a:t>
            </a:r>
            <a:r>
              <a:rPr lang="en-US" altLang="ko-KR" dirty="0" smtClean="0"/>
              <a:t>dbms_output.put_line();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ELSE</a:t>
            </a:r>
          </a:p>
          <a:p>
            <a:r>
              <a:rPr lang="en-US" altLang="ko-KR" dirty="0" smtClean="0"/>
              <a:t>    dbms_output.put_line();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END IF;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91823" y="1171254"/>
            <a:ext cx="46587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</a:t>
            </a:r>
            <a:r>
              <a:rPr lang="en-US" altLang="ko-KR" sz="1400" dirty="0" smtClean="0"/>
              <a:t>;</a:t>
            </a:r>
            <a:br>
              <a:rPr lang="en-US" altLang="ko-KR" sz="1400" dirty="0" smtClean="0"/>
            </a:br>
            <a:endParaRPr lang="en-US" altLang="ko-KR" sz="1400" dirty="0"/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dbms_output.put_line('Hello '|| name|| to_char(age));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IF age &lt;13 Then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초등학생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ELSIF age &lt;16 Then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중학생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ELSE</a:t>
            </a:r>
          </a:p>
          <a:p>
            <a:r>
              <a:rPr lang="en-US" altLang="ko-KR" sz="1400" dirty="0"/>
              <a:t>     dbms_output.put_line('</a:t>
            </a:r>
            <a:r>
              <a:rPr lang="ko-KR" altLang="en-US" sz="1400" dirty="0"/>
              <a:t>고등학생이상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END IF;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5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제어문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Case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38" y="1226118"/>
            <a:ext cx="42323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CASE </a:t>
            </a:r>
            <a:r>
              <a:rPr lang="en-US" altLang="ko-KR" dirty="0" smtClean="0"/>
              <a:t>  </a:t>
            </a:r>
            <a:r>
              <a:rPr lang="en-US" altLang="ko-KR" i="1" dirty="0" smtClean="0"/>
              <a:t>selector(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WHEN  </a:t>
            </a:r>
            <a:r>
              <a:rPr lang="en-US" altLang="ko-KR" i="1" dirty="0" smtClean="0"/>
              <a:t>selector_value_1</a:t>
            </a:r>
            <a:r>
              <a:rPr lang="en-US" altLang="ko-KR" dirty="0" smtClean="0"/>
              <a:t> </a:t>
            </a:r>
            <a:r>
              <a:rPr lang="en-US" altLang="ko-KR" dirty="0"/>
              <a:t>THEN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i="1" dirty="0" smtClean="0"/>
              <a:t>	statements_1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WHEN </a:t>
            </a:r>
            <a:r>
              <a:rPr lang="en-US" altLang="ko-KR" i="1" dirty="0" smtClean="0"/>
              <a:t>selector_value_2</a:t>
            </a:r>
            <a:r>
              <a:rPr lang="en-US" altLang="ko-KR" dirty="0" smtClean="0"/>
              <a:t> THEN 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	</a:t>
            </a:r>
            <a:r>
              <a:rPr lang="en-US" altLang="ko-KR" i="1" dirty="0" smtClean="0"/>
              <a:t>statements_2</a:t>
            </a:r>
            <a:r>
              <a:rPr lang="en-US" altLang="ko-KR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WHEN </a:t>
            </a:r>
            <a:r>
              <a:rPr lang="en-US" altLang="ko-KR" i="1" dirty="0" smtClean="0"/>
              <a:t>selector_value_</a:t>
            </a:r>
            <a:r>
              <a:rPr lang="en-US" altLang="ko-KR" dirty="0" smtClean="0"/>
              <a:t>n THEN 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	</a:t>
            </a:r>
            <a:r>
              <a:rPr lang="en-US" altLang="ko-KR" i="1" dirty="0" smtClean="0"/>
              <a:t>statements_</a:t>
            </a:r>
            <a:r>
              <a:rPr lang="en-US" altLang="ko-KR" dirty="0" smtClean="0"/>
              <a:t>n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i="1" dirty="0" smtClean="0"/>
              <a:t>            else_statements</a:t>
            </a:r>
            <a:r>
              <a:rPr lang="en-US" altLang="ko-KR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END </a:t>
            </a:r>
            <a:r>
              <a:rPr lang="en-US" altLang="ko-KR" dirty="0"/>
              <a:t>CASE</a:t>
            </a:r>
            <a:r>
              <a:rPr lang="en-US" altLang="ko-KR" dirty="0" smtClean="0"/>
              <a:t>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0236" y="1093107"/>
            <a:ext cx="46587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dbms_output.put_line('Hello '|| name|| </a:t>
            </a:r>
            <a:r>
              <a:rPr lang="en-US" altLang="ko-KR" sz="1400" dirty="0" err="1"/>
              <a:t>to_char</a:t>
            </a:r>
            <a:r>
              <a:rPr lang="en-US" altLang="ko-KR" sz="1400" dirty="0"/>
              <a:t>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Case age</a:t>
            </a:r>
          </a:p>
          <a:p>
            <a:r>
              <a:rPr lang="en-US" altLang="ko-KR" sz="1400" dirty="0"/>
              <a:t>    When 13 Then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초등학생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When 16 Then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중학생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When 20 Then    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대학생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ELSE</a:t>
            </a:r>
          </a:p>
          <a:p>
            <a:r>
              <a:rPr lang="en-US" altLang="ko-KR" sz="1400" dirty="0"/>
              <a:t>     dbms_output.put_line('</a:t>
            </a:r>
            <a:r>
              <a:rPr lang="ko-KR" altLang="en-US" sz="1400" dirty="0"/>
              <a:t>고등학생이상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END Case;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2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반복문 </a:t>
            </a:r>
            <a:r>
              <a:rPr lang="en-US" altLang="ko-KR" sz="2000" b="1" dirty="0" smtClean="0"/>
              <a:t>Loop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38" y="1226118"/>
            <a:ext cx="42323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LOOP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i="1" dirty="0"/>
              <a:t> </a:t>
            </a:r>
            <a:r>
              <a:rPr lang="en-US" altLang="ko-KR" i="1" dirty="0" smtClean="0"/>
              <a:t> statements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IF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Then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i="1" dirty="0" smtClean="0"/>
              <a:t>statements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-- continue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Else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i="1" dirty="0"/>
              <a:t>statements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exit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End IF;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END </a:t>
            </a:r>
            <a:r>
              <a:rPr lang="en-US" altLang="ko-KR" b="1" dirty="0"/>
              <a:t>LOOP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0236" y="1093107"/>
            <a:ext cx="465877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number(10):=20;</a:t>
            </a:r>
          </a:p>
          <a:p>
            <a:r>
              <a:rPr lang="en-US" altLang="ko-KR" sz="1400" dirty="0"/>
              <a:t>    x number := 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dbms_output.put_line('Hello '|| name|| to_char(age));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Loop</a:t>
            </a:r>
          </a:p>
          <a:p>
            <a:r>
              <a:rPr lang="en-US" altLang="ko-KR" sz="1400" dirty="0"/>
              <a:t>    x := x+1;</a:t>
            </a:r>
          </a:p>
          <a:p>
            <a:r>
              <a:rPr lang="en-US" altLang="ko-KR" sz="1400" dirty="0"/>
              <a:t>    IF x &lt; age Then</a:t>
            </a:r>
          </a:p>
          <a:p>
            <a:r>
              <a:rPr lang="en-US" altLang="ko-KR" sz="1400" dirty="0"/>
              <a:t>        dbms_output.put_line('x </a:t>
            </a:r>
            <a:r>
              <a:rPr lang="ko-KR" altLang="en-US" sz="1400" dirty="0"/>
              <a:t>카운트 </a:t>
            </a:r>
            <a:r>
              <a:rPr lang="en-US" altLang="ko-KR" sz="1400" dirty="0"/>
              <a:t>'||x);</a:t>
            </a:r>
          </a:p>
          <a:p>
            <a:r>
              <a:rPr lang="en-US" altLang="ko-KR" sz="1400" dirty="0"/>
              <a:t>        --continue;</a:t>
            </a:r>
          </a:p>
          <a:p>
            <a:r>
              <a:rPr lang="en-US" altLang="ko-KR" sz="1400" dirty="0"/>
              <a:t>    Else</a:t>
            </a:r>
          </a:p>
          <a:p>
            <a:r>
              <a:rPr lang="en-US" altLang="ko-KR" sz="1400" dirty="0"/>
              <a:t>        dbms_output.put_line('x </a:t>
            </a:r>
            <a:r>
              <a:rPr lang="ko-KR" altLang="en-US" sz="1400" dirty="0"/>
              <a:t>카운트 </a:t>
            </a:r>
            <a:r>
              <a:rPr lang="en-US" altLang="ko-KR" sz="1400" dirty="0"/>
              <a:t>'||x);</a:t>
            </a:r>
          </a:p>
          <a:p>
            <a:r>
              <a:rPr lang="en-US" altLang="ko-KR" sz="1400" dirty="0"/>
              <a:t>        --Exit;</a:t>
            </a:r>
          </a:p>
          <a:p>
            <a:r>
              <a:rPr lang="en-US" altLang="ko-KR" sz="1400" dirty="0"/>
              <a:t>    End If;       </a:t>
            </a:r>
          </a:p>
          <a:p>
            <a:r>
              <a:rPr lang="en-US" altLang="ko-KR" sz="1400" dirty="0"/>
              <a:t>        dbms_output.put_line('</a:t>
            </a:r>
            <a:r>
              <a:rPr lang="ko-KR" altLang="en-US" sz="1400" dirty="0"/>
              <a:t>마지막 </a:t>
            </a:r>
            <a:r>
              <a:rPr lang="en-US" altLang="ko-KR" sz="1400" dirty="0"/>
              <a:t>Loop Line');</a:t>
            </a:r>
          </a:p>
          <a:p>
            <a:r>
              <a:rPr lang="en-US" altLang="ko-KR" sz="1400" dirty="0"/>
              <a:t>        --Exit;</a:t>
            </a:r>
          </a:p>
          <a:p>
            <a:r>
              <a:rPr lang="en-US" altLang="ko-KR" sz="1400" dirty="0"/>
              <a:t>   End Loop;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5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반복문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For Loop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73" y="1961598"/>
            <a:ext cx="423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/>
              <a:t>IN</a:t>
            </a:r>
            <a:r>
              <a:rPr lang="en-US" altLang="ko-KR" dirty="0"/>
              <a:t> 1..3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LOOP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DBMS_OUTPUT.PUT_LINE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END </a:t>
            </a:r>
            <a:r>
              <a:rPr lang="en-US" altLang="ko-KR" b="1" dirty="0"/>
              <a:t>LOOP;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0236" y="1093107"/>
            <a:ext cx="465877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number(10):=20;</a:t>
            </a:r>
          </a:p>
          <a:p>
            <a:r>
              <a:rPr lang="en-US" altLang="ko-KR" sz="1400" dirty="0"/>
              <a:t>    x number :=0;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('Hello '|| name|| </a:t>
            </a:r>
            <a:r>
              <a:rPr lang="en-US" altLang="ko-KR" sz="1400" dirty="0" err="1"/>
              <a:t>to_char</a:t>
            </a:r>
            <a:r>
              <a:rPr lang="en-US" altLang="ko-KR" sz="1400" dirty="0"/>
              <a:t>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For </a:t>
            </a:r>
            <a:r>
              <a:rPr lang="en-US" altLang="ko-KR" sz="1400" dirty="0"/>
              <a:t>x in 1..100</a:t>
            </a:r>
          </a:p>
          <a:p>
            <a:r>
              <a:rPr lang="en-US" altLang="ko-KR" sz="1400" dirty="0" smtClean="0"/>
              <a:t>   Loop</a:t>
            </a:r>
            <a:endParaRPr lang="en-US" altLang="ko-KR" sz="1400" dirty="0"/>
          </a:p>
          <a:p>
            <a:r>
              <a:rPr lang="en-US" altLang="ko-KR" sz="1400" dirty="0"/>
              <a:t>      IF x &lt; age Then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('x </a:t>
            </a:r>
            <a:r>
              <a:rPr lang="ko-KR" altLang="en-US" sz="1400" dirty="0"/>
              <a:t>카운트 </a:t>
            </a:r>
            <a:r>
              <a:rPr lang="en-US" altLang="ko-KR" sz="1400" dirty="0"/>
              <a:t>'||x);</a:t>
            </a:r>
          </a:p>
          <a:p>
            <a:r>
              <a:rPr lang="en-US" altLang="ko-KR" sz="1400" dirty="0"/>
              <a:t>        continue;</a:t>
            </a:r>
          </a:p>
          <a:p>
            <a:r>
              <a:rPr lang="en-US" altLang="ko-KR" sz="1400" dirty="0"/>
              <a:t>      Else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('x </a:t>
            </a:r>
            <a:r>
              <a:rPr lang="ko-KR" altLang="en-US" sz="1400" dirty="0"/>
              <a:t>카운트 </a:t>
            </a:r>
            <a:r>
              <a:rPr lang="en-US" altLang="ko-KR" sz="1400" dirty="0"/>
              <a:t>'||x);</a:t>
            </a:r>
          </a:p>
          <a:p>
            <a:r>
              <a:rPr lang="en-US" altLang="ko-KR" sz="1400" dirty="0"/>
              <a:t>        Exit;</a:t>
            </a:r>
          </a:p>
          <a:p>
            <a:r>
              <a:rPr lang="en-US" altLang="ko-KR" sz="1400" dirty="0"/>
              <a:t>      End If;   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</a:t>
            </a:r>
            <a:r>
              <a:rPr lang="ko-KR" altLang="en-US" sz="1400" dirty="0"/>
              <a:t>마지막 </a:t>
            </a:r>
            <a:r>
              <a:rPr lang="en-US" altLang="ko-KR" sz="1400" dirty="0"/>
              <a:t>Loop Line');</a:t>
            </a:r>
          </a:p>
          <a:p>
            <a:r>
              <a:rPr lang="en-US" altLang="ko-KR" sz="1400" dirty="0"/>
              <a:t>   End Loop;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반복문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While Loop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73" y="1961598"/>
            <a:ext cx="42323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WHILE</a:t>
            </a:r>
            <a:r>
              <a:rPr lang="en-US" altLang="ko-KR" dirty="0"/>
              <a:t> </a:t>
            </a:r>
            <a:r>
              <a:rPr lang="en-US" altLang="ko-KR" i="1" dirty="0"/>
              <a:t>condition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LOOP</a:t>
            </a:r>
            <a:r>
              <a:rPr lang="en-US" altLang="ko-KR" dirty="0" smtClean="0"/>
              <a:t> </a:t>
            </a:r>
            <a:r>
              <a:rPr lang="en-US" altLang="ko-KR" i="1" dirty="0"/>
              <a:t>statements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END </a:t>
            </a:r>
            <a:r>
              <a:rPr lang="en-US" altLang="ko-KR" b="1" dirty="0"/>
              <a:t>LOOP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37130" y="916050"/>
            <a:ext cx="465877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DECLARE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변수선언</a:t>
            </a:r>
            <a:r>
              <a:rPr lang="en-US" altLang="ko-KR" sz="1400" dirty="0"/>
              <a:t>, </a:t>
            </a:r>
            <a:r>
              <a:rPr lang="ko-KR" altLang="en-US" sz="1400" dirty="0"/>
              <a:t>서브프로그램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varchar2(100):='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number(10):=20;</a:t>
            </a:r>
          </a:p>
          <a:p>
            <a:r>
              <a:rPr lang="en-US" altLang="ko-KR" sz="1400" dirty="0"/>
              <a:t>    x number :=0;</a:t>
            </a:r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--</a:t>
            </a:r>
            <a:r>
              <a:rPr lang="ko-KR" altLang="en-US" sz="1400" dirty="0"/>
              <a:t>실행구문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name :=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    age :=20;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('Hello '|| name|| </a:t>
            </a:r>
            <a:r>
              <a:rPr lang="en-US" altLang="ko-KR" sz="1400" dirty="0" err="1"/>
              <a:t>to_char</a:t>
            </a:r>
            <a:r>
              <a:rPr lang="en-US" altLang="ko-KR" sz="1400" dirty="0"/>
              <a:t>(age));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While x&lt;age</a:t>
            </a:r>
          </a:p>
          <a:p>
            <a:r>
              <a:rPr lang="en-US" altLang="ko-KR" sz="1400" dirty="0"/>
              <a:t>    Loop</a:t>
            </a:r>
          </a:p>
          <a:p>
            <a:r>
              <a:rPr lang="en-US" altLang="ko-KR" sz="1400" dirty="0"/>
              <a:t>        x := x+1;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('x Count'||x);        </a:t>
            </a:r>
          </a:p>
          <a:p>
            <a:r>
              <a:rPr lang="en-US" altLang="ko-KR" sz="1400" dirty="0"/>
              <a:t>    End Loop;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x:=0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Loop</a:t>
            </a:r>
          </a:p>
          <a:p>
            <a:r>
              <a:rPr lang="en-US" altLang="ko-KR" sz="1400" dirty="0"/>
              <a:t>        x := x+1;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dbms_output.put_line</a:t>
            </a:r>
            <a:r>
              <a:rPr lang="en-US" altLang="ko-KR" sz="1400" dirty="0"/>
              <a:t>('x Count'||x);   </a:t>
            </a:r>
          </a:p>
          <a:p>
            <a:r>
              <a:rPr lang="en-US" altLang="ko-KR" sz="1400" dirty="0"/>
              <a:t>    Exit When x=age;    </a:t>
            </a:r>
          </a:p>
          <a:p>
            <a:r>
              <a:rPr lang="en-US" altLang="ko-KR" sz="1400" dirty="0"/>
              <a:t>    End Loop; 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573" y="3942006"/>
            <a:ext cx="42323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LOOP</a:t>
            </a:r>
            <a:r>
              <a:rPr lang="en-US" altLang="ko-KR" dirty="0"/>
              <a:t> </a:t>
            </a:r>
            <a:r>
              <a:rPr lang="en-US" altLang="ko-KR" i="1" dirty="0"/>
              <a:t>statements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EXIT </a:t>
            </a:r>
            <a:r>
              <a:rPr lang="en-US" altLang="ko-KR" b="1" dirty="0"/>
              <a:t>WHEN </a:t>
            </a:r>
            <a:r>
              <a:rPr lang="en-US" altLang="ko-KR" i="1" dirty="0"/>
              <a:t>condition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END </a:t>
            </a:r>
            <a:r>
              <a:rPr lang="en-US" altLang="ko-KR" b="1" dirty="0"/>
              <a:t>LOOP</a:t>
            </a:r>
            <a:r>
              <a:rPr lang="en-US" altLang="ko-KR" dirty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0877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err="1" smtClean="0"/>
              <a:t>반복문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커서 </a:t>
            </a:r>
            <a:r>
              <a:rPr lang="en-US" altLang="ko-KR" sz="2000" b="1" dirty="0"/>
              <a:t>FOR </a:t>
            </a:r>
            <a:r>
              <a:rPr lang="ko-KR" altLang="en-US" sz="2000" b="1" dirty="0" smtClean="0"/>
              <a:t>루프</a:t>
            </a:r>
            <a:endParaRPr lang="ko-KR" altLang="en-US" sz="2000" b="1" dirty="0"/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9528" y="2423263"/>
            <a:ext cx="423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err="1" smtClean="0"/>
              <a:t>커서명</a:t>
            </a:r>
            <a:r>
              <a:rPr lang="en-US" altLang="ko-KR" b="1" dirty="0" smtClean="0"/>
              <a:t> </a:t>
            </a:r>
            <a:r>
              <a:rPr lang="en-US" altLang="ko-KR" b="1" dirty="0"/>
              <a:t>IN </a:t>
            </a:r>
            <a:r>
              <a:rPr lang="en-US" altLang="ko-KR" b="1" dirty="0" smtClean="0"/>
              <a:t>(DB Table Select)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LOOP   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en-US" altLang="ko-KR" dirty="0" smtClean="0"/>
              <a:t>statements;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END LOOP;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63829" y="2305570"/>
            <a:ext cx="3580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FOR </a:t>
            </a:r>
            <a:r>
              <a:rPr lang="en-US" altLang="ko-KR" sz="1400" dirty="0" smtClean="0"/>
              <a:t>fc </a:t>
            </a:r>
            <a:r>
              <a:rPr lang="en-US" altLang="ko-KR" sz="1400" dirty="0"/>
              <a:t>IN (SELECT * FROM TAB)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LOOP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smtClean="0"/>
              <a:t>DBMS_OUTPUT.PUT_LINE(</a:t>
            </a:r>
            <a:r>
              <a:rPr lang="en-US" altLang="ko-KR" sz="1400" dirty="0" err="1" smtClean="0"/>
              <a:t>fc.tname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END LOOP;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END;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85648" y="821933"/>
            <a:ext cx="0" cy="578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6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898</Words>
  <Application>Microsoft Office PowerPoint</Application>
  <PresentationFormat>와이드스크린</PresentationFormat>
  <Paragraphs>277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88</cp:revision>
  <dcterms:created xsi:type="dcterms:W3CDTF">2022-03-06T08:54:36Z</dcterms:created>
  <dcterms:modified xsi:type="dcterms:W3CDTF">2023-10-02T08:10:15Z</dcterms:modified>
</cp:coreProperties>
</file>