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g4jdbc.log4j2.properties/" TargetMode="External"/><Relationship Id="rId2" Type="http://schemas.openxmlformats.org/officeDocument/2006/relationships/hyperlink" Target="https://mvnrepository.com/artifact/org.bgee.log4jdbc-log4j2/log4jdbc-log4j2-jdbc4.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3307/boot" TargetMode="External"/><Relationship Id="rId4" Type="http://schemas.openxmlformats.org/officeDocument/2006/relationships/hyperlink" Target="http://log4jdbc.spylogdelegator.n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6022" y="131137"/>
            <a:ext cx="599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16-1 </a:t>
            </a:r>
            <a:r>
              <a:rPr lang="ko-KR" altLang="en-US" sz="2400" b="1" dirty="0"/>
              <a:t>향상된 </a:t>
            </a:r>
            <a:r>
              <a:rPr lang="en-US" altLang="ko-KR" sz="2400" b="1" dirty="0"/>
              <a:t>SQL </a:t>
            </a:r>
            <a:r>
              <a:rPr lang="ko-KR" altLang="en-US" sz="2400" b="1" dirty="0"/>
              <a:t>쿼리 </a:t>
            </a:r>
            <a:r>
              <a:rPr lang="en-US" altLang="ko-KR" sz="2400" b="1" dirty="0"/>
              <a:t>Log </a:t>
            </a:r>
            <a:r>
              <a:rPr lang="ko-KR" altLang="en-US" sz="2400" b="1" dirty="0"/>
              <a:t>보는 방법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6022" y="959223"/>
            <a:ext cx="922303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en-US" altLang="ko-KR" sz="1400" b="1" dirty="0" err="1"/>
              <a:t>build.gradle</a:t>
            </a:r>
            <a:r>
              <a:rPr lang="en-US" altLang="ko-KR" sz="1400" b="1" dirty="0"/>
              <a:t> - dependencies </a:t>
            </a:r>
            <a:r>
              <a:rPr lang="ko-KR" altLang="en-US" sz="1400" b="1" dirty="0"/>
              <a:t>추가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추가 후 </a:t>
            </a:r>
            <a:r>
              <a:rPr lang="en-US" altLang="ko-KR" sz="1400" b="1" dirty="0"/>
              <a:t>build </a:t>
            </a:r>
            <a:r>
              <a:rPr lang="ko-KR" altLang="en-US" sz="1400" b="1" dirty="0"/>
              <a:t>실행</a:t>
            </a:r>
            <a:r>
              <a:rPr lang="en-US" altLang="ko-KR" sz="1400" b="1" dirty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 </a:t>
            </a:r>
            <a:r>
              <a:rPr lang="en-US" altLang="ko-KR" sz="1400" dirty="0" smtClean="0"/>
              <a:t>// </a:t>
            </a:r>
            <a:r>
              <a:rPr lang="en-US" altLang="ko-KR" sz="1400" dirty="0" smtClean="0">
                <a:hlinkClick r:id="rId2"/>
              </a:rPr>
              <a:t>https://mvnrepository.com/artifact/org.bgee.log4jdbc-log4j2/log4jdbc-log4j2-jdbc4.1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implementation 'org.bgee.log4jdbc-log4j2:log4jdbc-log4j2-jdbc4.1:1.16'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2. resources </a:t>
            </a:r>
            <a:r>
              <a:rPr lang="ko-KR" altLang="en-US" sz="1400" b="1" dirty="0"/>
              <a:t>아래 </a:t>
            </a:r>
            <a:r>
              <a:rPr lang="en-US" altLang="ko-KR" sz="1400" b="1" dirty="0">
                <a:hlinkClick r:id="rId3"/>
              </a:rPr>
              <a:t>log4jdbc.log4j2.properties</a:t>
            </a:r>
            <a:r>
              <a:rPr lang="en-US" altLang="ko-KR" sz="1400" b="1" dirty="0"/>
              <a:t> </a:t>
            </a:r>
            <a:r>
              <a:rPr lang="ko-KR" altLang="en-US" sz="1400" b="1" dirty="0"/>
              <a:t>파일추가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 </a:t>
            </a:r>
            <a:r>
              <a:rPr lang="en-US" altLang="ko-KR" sz="1400" dirty="0" smtClean="0">
                <a:hlinkClick r:id="rId4"/>
              </a:rPr>
              <a:t>log4jdbc.spylogdelegator.name</a:t>
            </a:r>
            <a:r>
              <a:rPr lang="en-US" altLang="ko-KR" sz="1400" dirty="0" smtClean="0"/>
              <a:t>=net.sf.log4jdbc.log.slf4j.Slf4jSpyLogDelegator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log4jdbc.dump.sql.maxlinelength=0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b="1" dirty="0"/>
              <a:t>3. </a:t>
            </a:r>
            <a:r>
              <a:rPr lang="en-US" altLang="ko-KR" sz="1400" b="1" dirty="0" err="1"/>
              <a:t>application.yml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수정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 </a:t>
            </a:r>
            <a:r>
              <a:rPr lang="en-US" altLang="ko-KR" sz="1400" dirty="0" smtClean="0"/>
              <a:t>spring</a:t>
            </a:r>
            <a:r>
              <a:rPr lang="en-US" altLang="ko-KR" sz="1400" dirty="0"/>
              <a:t>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datasource</a:t>
            </a:r>
            <a:r>
              <a:rPr lang="en-US" altLang="ko-KR" sz="1400" dirty="0"/>
              <a:t>: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 #</a:t>
            </a:r>
            <a:r>
              <a:rPr lang="en-US" altLang="ko-KR" sz="1400" dirty="0"/>
              <a:t>driver-class-name: </a:t>
            </a:r>
            <a:r>
              <a:rPr lang="en-US" altLang="ko-KR" sz="1400" dirty="0" err="1"/>
              <a:t>org.mariadb.jdbc.Driver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 #</a:t>
            </a:r>
            <a:r>
              <a:rPr lang="en-US" altLang="ko-KR" sz="1400" dirty="0"/>
              <a:t>url: </a:t>
            </a:r>
            <a:r>
              <a:rPr lang="en-US" altLang="ko-KR" sz="1400" dirty="0" err="1"/>
              <a:t>jdbc:mariadb</a:t>
            </a:r>
            <a:r>
              <a:rPr lang="en-US" altLang="ko-KR" sz="1400" dirty="0"/>
              <a:t>://</a:t>
            </a:r>
            <a:r>
              <a:rPr lang="en-US" altLang="ko-KR" sz="1400" dirty="0">
                <a:hlinkClick r:id="rId5"/>
              </a:rPr>
              <a:t>localhost:3307/boot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 </a:t>
            </a:r>
            <a:r>
              <a:rPr lang="en-US" altLang="ko-KR" sz="1400" b="1" dirty="0" smtClean="0"/>
              <a:t>driver-class-name</a:t>
            </a:r>
            <a:r>
              <a:rPr lang="en-US" altLang="ko-KR" sz="1400" b="1" dirty="0"/>
              <a:t>: net.sf.log4jdbc.sql.jdbcapi.DriverSpy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 </a:t>
            </a:r>
            <a:r>
              <a:rPr lang="en-US" altLang="ko-KR" sz="1400" b="1" dirty="0" smtClean="0"/>
              <a:t>url</a:t>
            </a:r>
            <a:r>
              <a:rPr lang="en-US" altLang="ko-KR" sz="1400" b="1" dirty="0"/>
              <a:t>: jdbc:log4jdbc:mariadb://</a:t>
            </a:r>
            <a:r>
              <a:rPr lang="en-US" altLang="ko-KR" sz="1400" b="1" dirty="0">
                <a:hlinkClick r:id="rId5"/>
              </a:rPr>
              <a:t>localhost:3307/boot</a:t>
            </a:r>
            <a:r>
              <a:rPr lang="en-US" altLang="ko-KR" sz="1400" b="1" dirty="0"/>
              <a:t> (</a:t>
            </a:r>
            <a:r>
              <a:rPr lang="ko-KR" altLang="en-US" sz="1400" b="1" dirty="0"/>
              <a:t>뒷부분 개인환경에 맞게</a:t>
            </a:r>
            <a:r>
              <a:rPr lang="en-US" altLang="ko-KR" sz="1400" b="1" dirty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b="1" dirty="0"/>
              <a:t>4. logback-spring.xml </a:t>
            </a:r>
            <a:r>
              <a:rPr lang="ko-KR" altLang="en-US" sz="1400" b="1" dirty="0"/>
              <a:t>수정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위치에 맞게 수정</a:t>
            </a:r>
            <a:r>
              <a:rPr lang="en-US" altLang="ko-KR" sz="1400" b="1" dirty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   </a:t>
            </a:r>
            <a:r>
              <a:rPr lang="en-US" altLang="ko-KR" sz="1400" dirty="0" smtClean="0"/>
              <a:t>&lt;!--</a:t>
            </a:r>
            <a:r>
              <a:rPr lang="en-US" altLang="ko-KR" sz="1400" dirty="0" err="1"/>
              <a:t>Logback</a:t>
            </a:r>
            <a:r>
              <a:rPr lang="ko-KR" altLang="en-US" sz="1400" dirty="0"/>
              <a:t>은</a:t>
            </a:r>
            <a:r>
              <a:rPr lang="en-US" altLang="ko-KR" sz="1400" dirty="0"/>
              <a:t>5</a:t>
            </a:r>
            <a:r>
              <a:rPr lang="ko-KR" altLang="en-US" sz="1400" dirty="0" err="1"/>
              <a:t>단계의로그레벨을가진다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심각도수준은</a:t>
            </a:r>
            <a:r>
              <a:rPr lang="en-US" altLang="ko-KR" sz="1400" dirty="0"/>
              <a:t>off &gt; Error &gt; Warn &gt; Info &gt; Debug &gt; Trace </a:t>
            </a:r>
            <a:r>
              <a:rPr lang="ko-KR" altLang="en-US" sz="1400" dirty="0"/>
              <a:t>이다</a:t>
            </a:r>
            <a:r>
              <a:rPr lang="en-US" altLang="ko-KR" sz="1400" dirty="0"/>
              <a:t>. --&gt;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logger name="</a:t>
            </a:r>
            <a:r>
              <a:rPr lang="en-US" altLang="ko-KR" sz="1400" dirty="0" err="1"/>
              <a:t>com.boot.sailing</a:t>
            </a:r>
            <a:r>
              <a:rPr lang="en-US" altLang="ko-KR" sz="1400" dirty="0"/>
              <a:t>" level="DEBUG" </a:t>
            </a:r>
            <a:r>
              <a:rPr lang="en-US" altLang="ko-KR" sz="1400" dirty="0" err="1"/>
              <a:t>appender</a:t>
            </a:r>
            <a:r>
              <a:rPr lang="en-US" altLang="ko-KR" sz="1400" dirty="0"/>
              <a:t>-ref="console" /&gt;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&lt;</a:t>
            </a:r>
            <a:r>
              <a:rPr lang="en-US" altLang="ko-KR" sz="1400" dirty="0"/>
              <a:t>logger name="</a:t>
            </a:r>
            <a:r>
              <a:rPr lang="en-US" altLang="ko-KR" sz="1400" dirty="0" err="1"/>
              <a:t>jdbc.sqlonly</a:t>
            </a:r>
            <a:r>
              <a:rPr lang="en-US" altLang="ko-KR" sz="1400" dirty="0"/>
              <a:t>" level="INFO" </a:t>
            </a:r>
            <a:r>
              <a:rPr lang="en-US" altLang="ko-KR" sz="1400" dirty="0" err="1"/>
              <a:t>appender</a:t>
            </a:r>
            <a:r>
              <a:rPr lang="en-US" altLang="ko-KR" sz="1400" dirty="0"/>
              <a:t>-ref="console-</a:t>
            </a:r>
            <a:r>
              <a:rPr lang="en-US" altLang="ko-KR" sz="1400" dirty="0" err="1"/>
              <a:t>infolog</a:t>
            </a:r>
            <a:r>
              <a:rPr lang="en-US" altLang="ko-KR" sz="1400" dirty="0"/>
              <a:t>" /&gt;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&lt;</a:t>
            </a:r>
            <a:r>
              <a:rPr lang="en-US" altLang="ko-KR" sz="1400" dirty="0"/>
              <a:t>logger name="</a:t>
            </a:r>
            <a:r>
              <a:rPr lang="en-US" altLang="ko-KR" sz="1400" dirty="0" err="1"/>
              <a:t>jdbc.resultsettable</a:t>
            </a:r>
            <a:r>
              <a:rPr lang="en-US" altLang="ko-KR" sz="1400" dirty="0"/>
              <a:t>" level="INFO" </a:t>
            </a:r>
            <a:r>
              <a:rPr lang="en-US" altLang="ko-KR" sz="1400" dirty="0" err="1"/>
              <a:t>appender</a:t>
            </a:r>
            <a:r>
              <a:rPr lang="en-US" altLang="ko-KR" sz="1400" dirty="0"/>
              <a:t>-ref="console-</a:t>
            </a:r>
            <a:r>
              <a:rPr lang="en-US" altLang="ko-KR" sz="1400" dirty="0" err="1"/>
              <a:t>infolog</a:t>
            </a:r>
            <a:r>
              <a:rPr lang="en-US" altLang="ko-KR" sz="1400" dirty="0"/>
              <a:t>" /&gt;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&lt;</a:t>
            </a:r>
            <a:r>
              <a:rPr lang="en-US" altLang="ko-KR" sz="1400" dirty="0"/>
              <a:t>root level="OFF"&gt;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 &lt;</a:t>
            </a:r>
            <a:r>
              <a:rPr lang="en-US" altLang="ko-KR" sz="1400" dirty="0" err="1"/>
              <a:t>appender</a:t>
            </a:r>
            <a:r>
              <a:rPr lang="en-US" altLang="ko-KR" sz="1400" dirty="0"/>
              <a:t>-ref ref="console"/&gt;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&lt;/</a:t>
            </a:r>
            <a:r>
              <a:rPr lang="en-US" altLang="ko-KR" sz="1400" dirty="0"/>
              <a:t>root&gt;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7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HY얕은샘물M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111</cp:revision>
  <dcterms:created xsi:type="dcterms:W3CDTF">2022-03-06T08:54:36Z</dcterms:created>
  <dcterms:modified xsi:type="dcterms:W3CDTF">2023-02-04T22:33:07Z</dcterms:modified>
</cp:coreProperties>
</file>