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14-1 </a:t>
            </a:r>
            <a:r>
              <a:rPr lang="en-US" altLang="ko-KR" sz="2400" b="1" dirty="0" err="1" smtClean="0"/>
              <a:t>Jsp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프로젝트 생성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2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40" name="아래쪽 화살표 39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2"/>
            <a:endCxn id="31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4839697" y="4384964"/>
            <a:ext cx="1197809" cy="1152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029" y="4730967"/>
            <a:ext cx="407143" cy="685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직사각형 45"/>
          <p:cNvSpPr/>
          <p:nvPr/>
        </p:nvSpPr>
        <p:spPr>
          <a:xfrm>
            <a:off x="3141620" y="4384964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143" y="5005952"/>
            <a:ext cx="1006776" cy="2330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78427" y="4223350"/>
            <a:ext cx="1652044" cy="1521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44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HY얕은샘물M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105</cp:revision>
  <dcterms:created xsi:type="dcterms:W3CDTF">2022-03-06T08:54:36Z</dcterms:created>
  <dcterms:modified xsi:type="dcterms:W3CDTF">2023-01-30T12:41:02Z</dcterms:modified>
</cp:coreProperties>
</file>