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1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7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9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16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43456" y="3796808"/>
            <a:ext cx="3418812" cy="145912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022" y="131137"/>
            <a:ext cx="528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 DB </a:t>
            </a:r>
            <a:r>
              <a:rPr lang="ko-KR" altLang="en-US" sz="2400" b="1" dirty="0"/>
              <a:t>연결 </a:t>
            </a:r>
            <a:r>
              <a:rPr lang="en-US" altLang="ko-KR" sz="2400" b="1" dirty="0" err="1"/>
              <a:t>Mybatis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를 </a:t>
            </a:r>
            <a:r>
              <a:rPr lang="ko-KR" altLang="en-US" sz="2400" b="1" dirty="0" smtClean="0"/>
              <a:t>사용하자</a:t>
            </a:r>
            <a:endParaRPr lang="ko-KR" altLang="en-US" sz="2400" b="1" dirty="0"/>
          </a:p>
        </p:txBody>
      </p:sp>
      <p:sp>
        <p:nvSpPr>
          <p:cNvPr id="44" name="직사각형 43"/>
          <p:cNvSpPr/>
          <p:nvPr/>
        </p:nvSpPr>
        <p:spPr>
          <a:xfrm rot="1926512">
            <a:off x="7337183" y="2377691"/>
            <a:ext cx="4459978" cy="1944317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4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7-1 DB </a:t>
            </a:r>
            <a:r>
              <a:rPr lang="ko-KR" altLang="en-US" sz="2400" b="1" dirty="0" smtClean="0"/>
              <a:t>테이블 생성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데이터 입력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0471"/>
              </p:ext>
            </p:extLst>
          </p:nvPr>
        </p:nvGraphicFramePr>
        <p:xfrm>
          <a:off x="1280328" y="1589088"/>
          <a:ext cx="4686300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CoffeeMenu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37356"/>
              </p:ext>
            </p:extLst>
          </p:nvPr>
        </p:nvGraphicFramePr>
        <p:xfrm>
          <a:off x="1280328" y="3939540"/>
          <a:ext cx="4686300" cy="172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975"/>
                <a:gridCol w="1352550"/>
                <a:gridCol w="1343025"/>
                <a:gridCol w="666750"/>
              </a:tblGrid>
              <a:tr h="1206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Cust_Info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auto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unique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15080"/>
              </p:ext>
            </p:extLst>
          </p:nvPr>
        </p:nvGraphicFramePr>
        <p:xfrm>
          <a:off x="6775554" y="2804160"/>
          <a:ext cx="4787899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476"/>
                <a:gridCol w="1130476"/>
                <a:gridCol w="1396471"/>
                <a:gridCol w="1130476"/>
              </a:tblGrid>
              <a:tr h="2209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ORDER_LIST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coffee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forein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reg_day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current_timestamp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966628" y="2139351"/>
            <a:ext cx="808926" cy="146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966628" y="4235570"/>
            <a:ext cx="808926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7283" y="232913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9571" y="40770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90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smtClean="0"/>
              <a:t>7-3 </a:t>
            </a:r>
            <a:r>
              <a:rPr lang="en-US" altLang="ko-KR" sz="2400" b="1" dirty="0" smtClean="0"/>
              <a:t>logback-spring.xml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596" y="1811547"/>
            <a:ext cx="10965309" cy="4185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&lt;?xml version="1.0" encoding="UTF-8"?&gt;</a:t>
            </a:r>
          </a:p>
          <a:p>
            <a:r>
              <a:rPr lang="en-US" altLang="ko-KR" sz="1600" dirty="0"/>
              <a:t>&lt;configuration&gt;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 name="console" class="</a:t>
            </a:r>
            <a:r>
              <a:rPr lang="en-US" altLang="ko-KR" sz="1600" dirty="0" err="1"/>
              <a:t>ch.qos.logback.core.ConsoleAppender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 &lt;encoder&gt;</a:t>
            </a:r>
          </a:p>
          <a:p>
            <a:r>
              <a:rPr lang="en-US" altLang="ko-KR" sz="1600" dirty="0"/>
              <a:t>            &lt;Pattern&gt;[%d{</a:t>
            </a:r>
            <a:r>
              <a:rPr lang="en-US" altLang="ko-KR" sz="1600" dirty="0" err="1"/>
              <a:t>yyyy</a:t>
            </a:r>
            <a:r>
              <a:rPr lang="en-US" altLang="ko-KR" sz="1600" dirty="0"/>
              <a:t>-MM-</a:t>
            </a:r>
            <a:r>
              <a:rPr lang="en-US" altLang="ko-KR" sz="1600" dirty="0" err="1"/>
              <a:t>dd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HH:mm:ss</a:t>
            </a:r>
            <a:r>
              <a:rPr lang="en-US" altLang="ko-KR" sz="1600" dirty="0"/>
              <a:t>}:%-3relative] [%thread] %-5level %logger{36} - %</a:t>
            </a:r>
            <a:r>
              <a:rPr lang="en-US" altLang="ko-KR" sz="1600" dirty="0" err="1"/>
              <a:t>msg%n</a:t>
            </a:r>
            <a:r>
              <a:rPr lang="en-US" altLang="ko-KR" sz="1600" dirty="0"/>
              <a:t>&lt;/Pattern&gt;</a:t>
            </a:r>
          </a:p>
          <a:p>
            <a:r>
              <a:rPr lang="en-US" altLang="ko-KR" sz="1600" dirty="0"/>
              <a:t>        &lt;/encoder&gt;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&lt;!-- </a:t>
            </a:r>
            <a:r>
              <a:rPr lang="en-US" altLang="ko-KR" sz="1600" dirty="0" err="1"/>
              <a:t>Logback</a:t>
            </a:r>
            <a:r>
              <a:rPr lang="en-US" altLang="ko-KR" sz="1600" dirty="0"/>
              <a:t> 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단계의 로그 레벨을 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</a:t>
            </a:r>
            <a:r>
              <a:rPr lang="ko-KR" altLang="en-US" sz="1600" dirty="0"/>
              <a:t>심각도 수준은 </a:t>
            </a:r>
            <a:r>
              <a:rPr lang="en-US" altLang="ko-KR" sz="1600" dirty="0"/>
              <a:t>off &gt; Error &gt; Warn &gt; Info &gt; Debug &gt; Trace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--&gt;</a:t>
            </a:r>
          </a:p>
          <a:p>
            <a:r>
              <a:rPr lang="en-US" altLang="ko-KR" sz="1600" dirty="0"/>
              <a:t>    &lt;logger name="</a:t>
            </a:r>
            <a:r>
              <a:rPr lang="en-US" altLang="ko-KR" sz="1600" dirty="0" err="1"/>
              <a:t>com.boot.sailing_dev</a:t>
            </a:r>
            <a:r>
              <a:rPr lang="en-US" altLang="ko-KR" sz="1600" dirty="0"/>
              <a:t>" level="Info"/&gt;</a:t>
            </a:r>
          </a:p>
          <a:p>
            <a:r>
              <a:rPr lang="en-US" altLang="ko-KR" sz="1600" dirty="0"/>
              <a:t>    &lt;root level="Debug"&gt;</a:t>
            </a:r>
          </a:p>
          <a:p>
            <a:r>
              <a:rPr lang="en-US" altLang="ko-KR" sz="1600" dirty="0"/>
              <a:t>    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-ref ref="console"/&gt;</a:t>
            </a:r>
          </a:p>
          <a:p>
            <a:r>
              <a:rPr lang="en-US" altLang="ko-KR" sz="1600" dirty="0"/>
              <a:t>    &lt;/root&gt;</a:t>
            </a:r>
          </a:p>
          <a:p>
            <a:r>
              <a:rPr lang="en-US" altLang="ko-KR" sz="1600" dirty="0"/>
              <a:t>&lt;/configuration&gt;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596" y="1242204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logback-spring.xml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2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256</Words>
  <Application>Microsoft Office PowerPoint</Application>
  <PresentationFormat>와이드스크린</PresentationFormat>
  <Paragraphs>141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109</cp:revision>
  <dcterms:created xsi:type="dcterms:W3CDTF">2022-03-06T08:54:36Z</dcterms:created>
  <dcterms:modified xsi:type="dcterms:W3CDTF">2023-01-02T13:23:42Z</dcterms:modified>
</cp:coreProperties>
</file>