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7" r:id="rId3"/>
    <p:sldId id="274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4" name="직사각형 43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46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CC"/>
                </a:solidFill>
              </a:rPr>
              <a:t>Rest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Controller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54" name="아래쪽 화살표 53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50" idx="2"/>
            <a:endCxn id="51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1" idx="2"/>
            <a:endCxn id="52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48588" y="4443566"/>
            <a:ext cx="206932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rgbClr val="0000CC"/>
                </a:solidFill>
              </a:rPr>
              <a:t>VO , DTO</a:t>
            </a:r>
            <a:endParaRPr lang="ko-KR" altLang="en-US" sz="1000" b="1" dirty="0">
              <a:solidFill>
                <a:srgbClr val="0000CC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63" name="직선 화살표 연결선 62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3" idx="3"/>
            <a:endCxn id="50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165789" y="3948342"/>
            <a:ext cx="738353" cy="37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72055" y="3771192"/>
            <a:ext cx="3749710" cy="1448791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76022" y="131137"/>
            <a:ext cx="858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9. </a:t>
            </a:r>
            <a:r>
              <a:rPr lang="en-US" altLang="ko-KR" sz="2400" b="1" dirty="0"/>
              <a:t>VO </a:t>
            </a:r>
            <a:r>
              <a:rPr lang="ko-KR" altLang="en-US" sz="2400" b="1" dirty="0"/>
              <a:t>사용하기 </a:t>
            </a:r>
            <a:r>
              <a:rPr lang="en-US" altLang="ko-KR" sz="2400" b="1" dirty="0"/>
              <a:t>- Java </a:t>
            </a:r>
            <a:r>
              <a:rPr lang="ko-KR" altLang="en-US" sz="2400" b="1" dirty="0"/>
              <a:t>객체를 사용해서 값을 이동시키자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75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9-1 v2 </a:t>
            </a:r>
            <a:r>
              <a:rPr lang="ko-KR" altLang="en-US" sz="2400" b="1" dirty="0" smtClean="0"/>
              <a:t>환경 만들기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641" y="1513134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V1  - Map </a:t>
            </a:r>
            <a:r>
              <a:rPr lang="ko-KR" altLang="en-US" b="1" dirty="0" smtClean="0"/>
              <a:t>를 이용한 데이터 처리 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00800" y="1513134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V2  - </a:t>
            </a:r>
            <a:r>
              <a:rPr lang="ko-KR" altLang="en-US" b="1" dirty="0" smtClean="0"/>
              <a:t>자바 </a:t>
            </a:r>
            <a:r>
              <a:rPr lang="en-US" altLang="ko-KR" b="1" dirty="0"/>
              <a:t>C</a:t>
            </a:r>
            <a:r>
              <a:rPr lang="en-US" altLang="ko-KR" b="1" dirty="0" smtClean="0"/>
              <a:t>lass </a:t>
            </a:r>
            <a:r>
              <a:rPr lang="ko-KR" altLang="en-US" b="1" dirty="0" smtClean="0"/>
              <a:t>를</a:t>
            </a:r>
            <a:r>
              <a:rPr lang="en-US" altLang="ko-KR" b="1" dirty="0"/>
              <a:t> </a:t>
            </a:r>
            <a:r>
              <a:rPr lang="ko-KR" altLang="en-US" b="1" dirty="0" smtClean="0"/>
              <a:t>이용한 데이터 처리 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954660" y="2545667"/>
            <a:ext cx="4083165" cy="45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4661" y="3309542"/>
            <a:ext cx="4068228" cy="96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   Value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69597" y="4577625"/>
            <a:ext cx="4068228" cy="1331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Map : Key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값이 정해지지 않은 자료구조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00800" y="2545667"/>
            <a:ext cx="4083165" cy="45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 class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00801" y="3309542"/>
            <a:ext cx="4068228" cy="96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   Value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15737" y="4577625"/>
            <a:ext cx="4068228" cy="1331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Vo : Key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값이 정해진 구조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5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54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9-2 VO </a:t>
            </a:r>
            <a:r>
              <a:rPr lang="ko-KR" altLang="en-US" sz="2400" b="1" dirty="0" smtClean="0"/>
              <a:t>객체를 생성하고 사용하자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777" y="1025318"/>
            <a:ext cx="2991525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@Data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public class </a:t>
            </a:r>
            <a:r>
              <a:rPr lang="en-US" altLang="ko-KR" dirty="0" err="1"/>
              <a:t>Coffee_menu</a:t>
            </a:r>
            <a:r>
              <a:rPr lang="en-US" altLang="ko-KR" dirty="0"/>
              <a:t> {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private String no;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private String coffee;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private String kind;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private String price;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private String </a:t>
            </a:r>
            <a:r>
              <a:rPr lang="en-US" altLang="ko-KR" dirty="0" err="1"/>
              <a:t>reg_day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private String </a:t>
            </a:r>
            <a:r>
              <a:rPr lang="en-US" altLang="ko-KR" dirty="0" err="1"/>
              <a:t>mod_day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78106" y="1467033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V2  - </a:t>
            </a:r>
            <a:r>
              <a:rPr lang="ko-KR" altLang="en-US" b="1" dirty="0" smtClean="0"/>
              <a:t>자바 </a:t>
            </a:r>
            <a:r>
              <a:rPr lang="en-US" altLang="ko-KR" b="1" dirty="0"/>
              <a:t>C</a:t>
            </a:r>
            <a:r>
              <a:rPr lang="en-US" altLang="ko-KR" b="1" dirty="0" smtClean="0"/>
              <a:t>lass </a:t>
            </a:r>
            <a:r>
              <a:rPr lang="ko-KR" altLang="en-US" b="1" dirty="0" smtClean="0"/>
              <a:t>를</a:t>
            </a:r>
            <a:r>
              <a:rPr lang="en-US" altLang="ko-KR" b="1" dirty="0"/>
              <a:t> </a:t>
            </a:r>
            <a:r>
              <a:rPr lang="ko-KR" altLang="en-US" b="1" dirty="0" smtClean="0"/>
              <a:t>이용한 데이터 처리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5978106" y="2499566"/>
            <a:ext cx="4083165" cy="45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 class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78107" y="3263441"/>
            <a:ext cx="4068228" cy="96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    Value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93043" y="4531524"/>
            <a:ext cx="4068228" cy="1331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Vo : Key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값이 정해진 구조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6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4" name="직사각형 43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46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CC"/>
                </a:solidFill>
              </a:rPr>
              <a:t>Rest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Controller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54" name="아래쪽 화살표 53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50" idx="2"/>
            <a:endCxn id="51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1" idx="2"/>
            <a:endCxn id="52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48588" y="4443566"/>
            <a:ext cx="206932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rgbClr val="0000CC"/>
                </a:solidFill>
              </a:rPr>
              <a:t>VO , DTO</a:t>
            </a:r>
            <a:endParaRPr lang="ko-KR" altLang="en-US" sz="1000" b="1" dirty="0">
              <a:solidFill>
                <a:srgbClr val="0000CC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63" name="직선 화살표 연결선 62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3" idx="3"/>
            <a:endCxn id="50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3237301" y="4365932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24" y="4986920"/>
            <a:ext cx="1006776" cy="233063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165789" y="3948342"/>
            <a:ext cx="738353" cy="370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72055" y="3771192"/>
            <a:ext cx="3749710" cy="1448791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6022" y="131137"/>
            <a:ext cx="4138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/>
              <a:t>9-3 VO CRUD </a:t>
            </a:r>
            <a:r>
              <a:rPr lang="ko-KR" altLang="en-US" sz="2400" b="1" dirty="0"/>
              <a:t>적용하기</a:t>
            </a:r>
            <a:endParaRPr lang="ko-KR" altLang="en-US" sz="2400" b="1" dirty="0"/>
          </a:p>
        </p:txBody>
      </p:sp>
      <p:sp>
        <p:nvSpPr>
          <p:cNvPr id="2" name="왼쪽 화살표 1"/>
          <p:cNvSpPr/>
          <p:nvPr/>
        </p:nvSpPr>
        <p:spPr>
          <a:xfrm>
            <a:off x="4024147" y="3433021"/>
            <a:ext cx="4979535" cy="69911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데이터 이동 방향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조회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4188035" y="2599356"/>
            <a:ext cx="4762132" cy="71802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데이터 이동 방향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입력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수정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삭제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2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217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109</cp:revision>
  <dcterms:created xsi:type="dcterms:W3CDTF">2022-03-06T08:54:36Z</dcterms:created>
  <dcterms:modified xsi:type="dcterms:W3CDTF">2023-01-07T05:28:15Z</dcterms:modified>
</cp:coreProperties>
</file>