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7638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400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3-1 DI/IoC </a:t>
            </a:r>
            <a:r>
              <a:rPr lang="ko-KR" altLang="en-US" sz="2400" b="1" dirty="0" smtClean="0"/>
              <a:t>개념 이해하기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2972" y="987139"/>
            <a:ext cx="5729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2000" b="1" dirty="0" smtClean="0"/>
              <a:t>ependency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 smtClean="0"/>
              <a:t>njection - </a:t>
            </a:r>
            <a:r>
              <a:rPr lang="ko-KR" altLang="en-US" sz="1400" dirty="0" smtClean="0"/>
              <a:t>의존성 주입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주입을 받는다</a:t>
            </a:r>
            <a:r>
              <a:rPr lang="en-US" altLang="ko-KR" sz="1400" dirty="0" smtClean="0"/>
              <a:t>.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05442" y="115641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단어적 의미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2972" y="1454223"/>
            <a:ext cx="608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</a:t>
            </a:r>
            <a:r>
              <a:rPr lang="en-US" altLang="ko-KR" sz="2000" b="1" dirty="0"/>
              <a:t>nversion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o</a:t>
            </a:r>
            <a:r>
              <a:rPr lang="en-US" altLang="ko-KR" sz="2000" b="1" dirty="0" smtClean="0"/>
              <a:t>f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2000" b="1" dirty="0" smtClean="0"/>
              <a:t>ontrol 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제어의 주체가 바뀜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42090" y="2346389"/>
            <a:ext cx="292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ependency </a:t>
            </a:r>
            <a:r>
              <a:rPr lang="ko-KR" altLang="en-US" sz="1600" b="1" dirty="0" smtClean="0"/>
              <a:t>만 있는 구조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내가 </a:t>
            </a:r>
            <a:r>
              <a:rPr lang="en-US" altLang="ko-KR" sz="1600" b="1" dirty="0" smtClean="0"/>
              <a:t>Control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하는</a:t>
            </a:r>
            <a:r>
              <a:rPr lang="ko-KR" altLang="en-US" sz="1600" b="1" dirty="0" smtClean="0"/>
              <a:t> 구조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2046" y="3751193"/>
            <a:ext cx="3760966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필요할 때 마다 객체를 생성함</a:t>
            </a: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Classname name = new Cassname();</a:t>
            </a:r>
            <a:endParaRPr lang="ko-KR" altLang="en-US" sz="1600" b="1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2199731" y="3379650"/>
            <a:ext cx="1060704" cy="27058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2199730" y="4750125"/>
            <a:ext cx="1060704" cy="27058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15783" y="5247812"/>
            <a:ext cx="1233576" cy="5779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Class 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95924" y="5247812"/>
            <a:ext cx="1233576" cy="5779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Class 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337007" y="5316666"/>
            <a:ext cx="871267" cy="44025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call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235" y="2274560"/>
            <a:ext cx="4744528" cy="406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235" y="2274561"/>
            <a:ext cx="521299" cy="4988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D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7408" y="2346389"/>
            <a:ext cx="2849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ko-KR" altLang="en-US" sz="1600" b="1" dirty="0" smtClean="0"/>
              <a:t>도 있고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ko-KR" altLang="en-US" sz="1600" b="1" dirty="0" smtClean="0"/>
              <a:t>도 있고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내가 </a:t>
            </a:r>
            <a:r>
              <a:rPr lang="en-US" altLang="ko-KR" sz="1600" b="1" dirty="0" smtClean="0"/>
              <a:t>Control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당하는</a:t>
            </a:r>
            <a:r>
              <a:rPr lang="ko-KR" altLang="en-US" sz="1600" b="1" dirty="0" smtClean="0"/>
              <a:t> 느낌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83182" y="3751193"/>
            <a:ext cx="4389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스프링이 구동될 때 이미 객체가 생성되어 </a:t>
            </a: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필요로 하는 </a:t>
            </a:r>
            <a:r>
              <a:rPr lang="en-US" altLang="ko-KR" sz="1600" b="1" dirty="0" smtClean="0"/>
              <a:t>Class </a:t>
            </a:r>
            <a:r>
              <a:rPr lang="ko-KR" altLang="en-US" sz="1600" b="1" dirty="0" smtClean="0"/>
              <a:t>가 수동적으로 연결을 받음</a:t>
            </a:r>
            <a:endParaRPr lang="ko-KR" altLang="en-US" sz="1600" b="1" dirty="0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7825049" y="3379650"/>
            <a:ext cx="1060704" cy="27058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5048" y="4750125"/>
            <a:ext cx="1060704" cy="27058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91471" y="5305250"/>
            <a:ext cx="1233576" cy="8022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Class 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6065" y="2274560"/>
            <a:ext cx="4744528" cy="406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76065" y="2274561"/>
            <a:ext cx="521299" cy="4988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DI</a:t>
            </a:r>
            <a:endParaRPr lang="ko-KR" altLang="en-US" sz="2000" b="1" dirty="0"/>
          </a:p>
        </p:txBody>
      </p:sp>
      <p:cxnSp>
        <p:nvCxnSpPr>
          <p:cNvPr id="17" name="꺾인 연결선 16"/>
          <p:cNvCxnSpPr>
            <a:stCxn id="9" idx="2"/>
            <a:endCxn id="14" idx="2"/>
          </p:cNvCxnSpPr>
          <p:nvPr/>
        </p:nvCxnSpPr>
        <p:spPr>
          <a:xfrm rot="16200000" flipH="1">
            <a:off x="2772641" y="4485710"/>
            <a:ext cx="12700" cy="26801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4805" y="5929140"/>
            <a:ext cx="13083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에 의존함</a:t>
            </a:r>
            <a:endParaRPr lang="ko-KR" altLang="en-US" sz="1200" dirty="0"/>
          </a:p>
        </p:txBody>
      </p:sp>
      <p:sp>
        <p:nvSpPr>
          <p:cNvPr id="29" name="왼쪽 화살표 28"/>
          <p:cNvSpPr/>
          <p:nvPr/>
        </p:nvSpPr>
        <p:spPr>
          <a:xfrm>
            <a:off x="8059125" y="5444508"/>
            <a:ext cx="1110754" cy="484632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injection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841" y="4993015"/>
            <a:ext cx="1634739" cy="138491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10091749" y="5276084"/>
            <a:ext cx="769792" cy="7629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자바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7638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3298" y="1222924"/>
            <a:ext cx="10636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https://docs.spring.io/spring-boot/docs/2.1.5.RELEASE/reference/htmlsingle/#boot-features-jsp-limitations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5" y="1610623"/>
            <a:ext cx="10628283" cy="21002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297" y="3961959"/>
            <a:ext cx="11024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https://docs.spring.io/spring-boot/docs/1.2.3.RELEASE/reference/html/boot-features-developing-web-applications.html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7" y="4296758"/>
            <a:ext cx="89535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022" y="131137"/>
            <a:ext cx="742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섹션</a:t>
            </a:r>
            <a:r>
              <a:rPr lang="en-US" altLang="ko-KR" sz="2400" b="1" dirty="0"/>
              <a:t>3-2 View : Jsp vs Thymeleaf </a:t>
            </a:r>
            <a:r>
              <a:rPr lang="ko-KR" altLang="en-US" sz="2400" b="1" dirty="0"/>
              <a:t>어떤걸 선택할까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5920" y="5191533"/>
            <a:ext cx="1233576" cy="5779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1095" y="479626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88242" y="4931097"/>
            <a:ext cx="1365230" cy="9374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Service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Dao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4665" y="5238201"/>
            <a:ext cx="978408" cy="484632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713339" y="5073261"/>
            <a:ext cx="535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자기 디스크 18"/>
          <p:cNvSpPr/>
          <p:nvPr/>
        </p:nvSpPr>
        <p:spPr>
          <a:xfrm>
            <a:off x="7447818" y="5092429"/>
            <a:ext cx="914400" cy="61264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7148825" y="5398221"/>
            <a:ext cx="294346" cy="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" idx="2"/>
            <a:endCxn id="19" idx="3"/>
          </p:cNvCxnSpPr>
          <p:nvPr/>
        </p:nvCxnSpPr>
        <p:spPr>
          <a:xfrm rot="5400000" flipH="1" flipV="1">
            <a:off x="5901650" y="3766135"/>
            <a:ext cx="64425" cy="3942310"/>
          </a:xfrm>
          <a:prstGeom prst="bentConnector3">
            <a:avLst>
              <a:gd name="adj1" fmla="val -3548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3869" y="6051209"/>
            <a:ext cx="16257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내가 마음만 먹으면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5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7638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6022" y="131137"/>
            <a:ext cx="875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3-3 Jar vs War </a:t>
            </a:r>
            <a:r>
              <a:rPr lang="ko-KR" altLang="en-US" sz="2400" b="1" dirty="0" smtClean="0"/>
              <a:t>어떤걸 선택할까</a:t>
            </a:r>
            <a:r>
              <a:rPr lang="en-US" altLang="ko-KR" sz="2400" b="1" dirty="0" smtClean="0"/>
              <a:t>? (</a:t>
            </a:r>
            <a:r>
              <a:rPr lang="ko-KR" altLang="en-US" sz="2400" b="1" dirty="0" smtClean="0"/>
              <a:t>내장톰캣 </a:t>
            </a:r>
            <a:r>
              <a:rPr lang="en-US" altLang="ko-KR" sz="2400" b="1" dirty="0" smtClean="0"/>
              <a:t>vs </a:t>
            </a:r>
            <a:r>
              <a:rPr lang="ko-KR" altLang="en-US" sz="2400" b="1" dirty="0" smtClean="0"/>
              <a:t>외장톰캣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5" y="847417"/>
            <a:ext cx="8963025" cy="58578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111666" y="6347534"/>
            <a:ext cx="41725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1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136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HY얕은샘물M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68</cp:revision>
  <dcterms:created xsi:type="dcterms:W3CDTF">2022-03-06T08:54:36Z</dcterms:created>
  <dcterms:modified xsi:type="dcterms:W3CDTF">2022-12-27T14:50:15Z</dcterms:modified>
</cp:coreProperties>
</file>