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1" r:id="rId3"/>
    <p:sldId id="28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>
        <p:guide orient="horz" pos="2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69577" y="1882588"/>
            <a:ext cx="476604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 smtClean="0"/>
              <a:t>Why</a:t>
            </a:r>
            <a:endParaRPr lang="ko-KR" altLang="en-US" sz="16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69140" y="3180295"/>
            <a:ext cx="5117042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Spring boot </a:t>
            </a:r>
            <a:r>
              <a:rPr lang="ko-KR" altLang="en-US" dirty="0" smtClean="0">
                <a:latin typeface="+mn-ea"/>
              </a:rPr>
              <a:t>강의 이후 요청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ORACLE !! </a:t>
            </a:r>
            <a:r>
              <a:rPr lang="ko-KR" altLang="en-US" dirty="0" smtClean="0">
                <a:latin typeface="+mn-ea"/>
              </a:rPr>
              <a:t>여전히 </a:t>
            </a:r>
            <a:r>
              <a:rPr lang="en-US" altLang="ko-KR" dirty="0" smtClean="0">
                <a:latin typeface="+mn-ea"/>
              </a:rPr>
              <a:t>DBMS </a:t>
            </a:r>
            <a:r>
              <a:rPr lang="ko-KR" altLang="en-US" dirty="0" smtClean="0">
                <a:latin typeface="+mn-ea"/>
              </a:rPr>
              <a:t>에서의 탄탄한 위치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2011500"/>
            <a:ext cx="1681987" cy="7358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24" y="333375"/>
            <a:ext cx="2752010" cy="24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69577" y="1882588"/>
            <a:ext cx="49455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 smtClean="0"/>
              <a:t>Who</a:t>
            </a:r>
            <a:endParaRPr lang="ko-KR" altLang="en-US" sz="16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87069" y="1447693"/>
            <a:ext cx="312611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현직 </a:t>
            </a:r>
            <a:r>
              <a:rPr lang="en-US" altLang="ko-KR" dirty="0" smtClean="0">
                <a:latin typeface="+mn-ea"/>
              </a:rPr>
              <a:t>20</a:t>
            </a:r>
            <a:r>
              <a:rPr lang="ko-KR" altLang="en-US" dirty="0" smtClean="0">
                <a:latin typeface="+mn-ea"/>
              </a:rPr>
              <a:t>년차 개발자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MAIN DB – ORACLE </a:t>
            </a:r>
            <a:r>
              <a:rPr lang="ko-KR" altLang="en-US" dirty="0" smtClean="0">
                <a:latin typeface="+mn-ea"/>
              </a:rPr>
              <a:t>사용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7069" y="9051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자기소개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2011500"/>
            <a:ext cx="1681987" cy="735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069" y="3491646"/>
            <a:ext cx="537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+mn-ea"/>
              </a:rPr>
              <a:t>오라클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DBMS </a:t>
            </a:r>
            <a:r>
              <a:rPr lang="ko-KR" altLang="en-US" dirty="0" smtClean="0">
                <a:latin typeface="+mn-ea"/>
              </a:rPr>
              <a:t>를 처음 접하시는 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+mn-ea"/>
              </a:rPr>
              <a:t>오라클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DBMS</a:t>
            </a:r>
            <a:r>
              <a:rPr lang="ko-KR" altLang="en-US" dirty="0" smtClean="0">
                <a:latin typeface="+mn-ea"/>
              </a:rPr>
              <a:t> 를 통해 개발을 하고자 하시는 분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7069" y="2949093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누가 보면 좋을까요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69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90" y="1929562"/>
            <a:ext cx="55996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 smtClean="0"/>
              <a:t>What</a:t>
            </a:r>
            <a:endParaRPr lang="ko-KR" altLang="en-US" sz="28700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2011500"/>
            <a:ext cx="1681987" cy="735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85681" y="2564774"/>
            <a:ext cx="209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ORACLE </a:t>
            </a:r>
            <a:r>
              <a:rPr lang="ko-KR" altLang="en-US" dirty="0" smtClean="0">
                <a:latin typeface="+mn-ea"/>
              </a:rPr>
              <a:t>입문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ORACLE </a:t>
            </a:r>
            <a:r>
              <a:rPr lang="ko-KR" altLang="en-US" dirty="0" smtClean="0">
                <a:latin typeface="+mn-ea"/>
              </a:rPr>
              <a:t>맛보기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5681" y="1929562"/>
            <a:ext cx="165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강의 </a:t>
            </a:r>
            <a:r>
              <a:rPr lang="en-US" altLang="ko-KR" sz="2400" b="1" dirty="0" smtClean="0"/>
              <a:t>Level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531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190</cp:revision>
  <dcterms:created xsi:type="dcterms:W3CDTF">2022-03-06T08:54:36Z</dcterms:created>
  <dcterms:modified xsi:type="dcterms:W3CDTF">2023-02-19T07:50:51Z</dcterms:modified>
</cp:coreProperties>
</file>