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64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7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2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2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52FC-2466-41C1-A413-6F429B6A1989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FF47-B0B2-4FC4-A174-6323AE9D3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6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598019" cy="87738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24" y="0"/>
            <a:ext cx="11329796" cy="52003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5800" y="5293933"/>
            <a:ext cx="12124267" cy="219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오라클 </a:t>
            </a:r>
            <a:r>
              <a:rPr lang="ko-KR" altLang="en-US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첫걸음</a:t>
            </a:r>
            <a:r>
              <a:rPr lang="en-US" altLang="ko-KR" sz="9600" b="1" dirty="0" smtClean="0">
                <a:ln w="0"/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86" y="5661647"/>
            <a:ext cx="3545586" cy="15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Microsoft YaHei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2022-12-27T13:38:41Z</dcterms:created>
  <dcterms:modified xsi:type="dcterms:W3CDTF">2023-02-17T14:17:35Z</dcterms:modified>
</cp:coreProperties>
</file>