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ld-developer.tistory.com/1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25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0 </a:t>
            </a:r>
            <a:r>
              <a:rPr lang="ko-KR" altLang="en-US" sz="2400" b="1" dirty="0" err="1" smtClean="0">
                <a:latin typeface="+mn-ea"/>
              </a:rPr>
              <a:t>오라클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/ </a:t>
            </a:r>
            <a:r>
              <a:rPr lang="en-US" altLang="ko-KR" sz="2400" b="1" dirty="0" smtClean="0"/>
              <a:t>SQL Developer </a:t>
            </a:r>
            <a:r>
              <a:rPr lang="ko-KR" altLang="en-US" sz="2400" b="1" dirty="0" smtClean="0"/>
              <a:t>설치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281" y="6240584"/>
            <a:ext cx="433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참고 사이트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://old-developer.tistory.com/119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83" y="3144931"/>
            <a:ext cx="3962400" cy="1733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1576" y="108918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☞ 가장 중요한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가지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3076" y="2310089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 ORACLE DBMS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7782" y="2310089"/>
            <a:ext cx="24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ORACLE IDE TOOL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10" y="2992531"/>
            <a:ext cx="3752850" cy="203835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6096004" y="2310089"/>
            <a:ext cx="0" cy="3705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83076" y="2788024"/>
            <a:ext cx="2005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600231" y="2788024"/>
            <a:ext cx="2513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5318" y="5429519"/>
            <a:ext cx="2388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&lt;Oracle </a:t>
            </a:r>
            <a:r>
              <a:rPr lang="ko-KR" altLang="en-US" sz="1400" dirty="0" smtClean="0"/>
              <a:t>설치되신 분 </a:t>
            </a:r>
            <a:r>
              <a:rPr lang="en-US" altLang="ko-KR" sz="1400" dirty="0" smtClean="0"/>
              <a:t>Pass&gt;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17224" y="5429518"/>
            <a:ext cx="302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&lt;Oracle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Tool </a:t>
            </a:r>
            <a:r>
              <a:rPr lang="ko-KR" altLang="en-US" sz="1400" dirty="0" smtClean="0"/>
              <a:t>있으신 분 </a:t>
            </a:r>
            <a:r>
              <a:rPr lang="en-US" altLang="ko-KR" sz="1400" dirty="0" smtClean="0"/>
              <a:t>Pass&gt;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6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1. USER </a:t>
            </a:r>
            <a:r>
              <a:rPr lang="ko-KR" altLang="en-US" sz="2400" b="1" dirty="0" smtClean="0">
                <a:latin typeface="+mn-ea"/>
              </a:rPr>
              <a:t>만들기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169463" y="1320742"/>
            <a:ext cx="8310278" cy="5160740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73709" y="1506070"/>
            <a:ext cx="291352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SID : XE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2779059" y="3207813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SYSTEM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383306" y="3166696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SCOTT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7987554" y="3166696"/>
            <a:ext cx="2160494" cy="242202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OCHOBO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8" y="2420470"/>
            <a:ext cx="2303918" cy="10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26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1. Table </a:t>
            </a:r>
            <a:r>
              <a:rPr lang="ko-KR" altLang="en-US" sz="2400" b="1" dirty="0" smtClean="0">
                <a:latin typeface="+mn-ea"/>
              </a:rPr>
              <a:t>생성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91835" y="2008094"/>
            <a:ext cx="4823012" cy="3639670"/>
            <a:chOff x="2169463" y="1320742"/>
            <a:chExt cx="8310278" cy="5160740"/>
          </a:xfrm>
        </p:grpSpPr>
        <p:sp>
          <p:nvSpPr>
            <p:cNvPr id="5" name="원통 4"/>
            <p:cNvSpPr/>
            <p:nvPr/>
          </p:nvSpPr>
          <p:spPr>
            <a:xfrm>
              <a:off x="2169463" y="1320742"/>
              <a:ext cx="8310278" cy="516074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610780" y="3166696"/>
              <a:ext cx="7366554" cy="2463138"/>
              <a:chOff x="2610780" y="3166696"/>
              <a:chExt cx="7366554" cy="2463138"/>
            </a:xfrm>
          </p:grpSpPr>
          <p:sp>
            <p:nvSpPr>
              <p:cNvPr id="10" name="원통 9"/>
              <p:cNvSpPr/>
              <p:nvPr/>
            </p:nvSpPr>
            <p:spPr>
              <a:xfrm>
                <a:off x="5212590" y="3207813"/>
                <a:ext cx="2160493" cy="2422021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SYSTEM</a:t>
                </a:r>
                <a:endParaRPr lang="ko-KR" alt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원통 19"/>
              <p:cNvSpPr/>
              <p:nvPr/>
            </p:nvSpPr>
            <p:spPr>
              <a:xfrm>
                <a:off x="7816839" y="3166696"/>
                <a:ext cx="2160495" cy="2422022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>
                        <a:lumMod val="65000"/>
                      </a:schemeClr>
                    </a:solidFill>
                  </a:rPr>
                  <a:t>SCOTT</a:t>
                </a:r>
                <a:endParaRPr lang="ko-KR" alt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원통 22"/>
              <p:cNvSpPr/>
              <p:nvPr/>
            </p:nvSpPr>
            <p:spPr>
              <a:xfrm>
                <a:off x="2610780" y="3207813"/>
                <a:ext cx="2160495" cy="2422021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OCHOBO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31" y="2077093"/>
            <a:ext cx="1511420" cy="66124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8579" y="3550023"/>
            <a:ext cx="5376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" y="1872946"/>
            <a:ext cx="1152644" cy="7550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498803" y="1487888"/>
            <a:ext cx="3065134" cy="149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49844" y="1572550"/>
            <a:ext cx="219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98" y="2211211"/>
            <a:ext cx="965004" cy="604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1" y="2143403"/>
            <a:ext cx="892052" cy="6723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35" y="4604829"/>
            <a:ext cx="1628664" cy="884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7116" y="11565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일반사용자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32962" y="1487888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116" y="37479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개발자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4721" y="4081749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7" y="4551592"/>
            <a:ext cx="1470695" cy="6460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7" y="5435166"/>
            <a:ext cx="1331941" cy="544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9576" y="4193051"/>
            <a:ext cx="4480305" cy="2258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1721223" y="2233271"/>
            <a:ext cx="777580" cy="1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3"/>
            <a:endCxn id="23" idx="2"/>
          </p:cNvCxnSpPr>
          <p:nvPr/>
        </p:nvCxnSpPr>
        <p:spPr>
          <a:xfrm>
            <a:off x="5563937" y="2233271"/>
            <a:ext cx="1084024" cy="1959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3"/>
            <a:endCxn id="23" idx="2"/>
          </p:cNvCxnSpPr>
          <p:nvPr/>
        </p:nvCxnSpPr>
        <p:spPr>
          <a:xfrm flipV="1">
            <a:off x="5109881" y="4193051"/>
            <a:ext cx="1538080" cy="1129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12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SQL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8888517" y="2412175"/>
            <a:ext cx="2627872" cy="2914636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286" y="1784452"/>
            <a:ext cx="1230334" cy="53827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8579" y="3550023"/>
            <a:ext cx="5376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" y="1872946"/>
            <a:ext cx="1152644" cy="7550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498803" y="1487888"/>
            <a:ext cx="3065134" cy="149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49844" y="1572550"/>
            <a:ext cx="219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 / WAS </a:t>
            </a:r>
            <a:r>
              <a:rPr lang="ko-KR" altLang="en-US" sz="1200" b="1" dirty="0" smtClean="0"/>
              <a:t>영역</a:t>
            </a:r>
            <a:endParaRPr lang="ko-KR" altLang="en-US" sz="1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98" y="2211211"/>
            <a:ext cx="965004" cy="604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1" y="2143403"/>
            <a:ext cx="892052" cy="6723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35" y="4604829"/>
            <a:ext cx="1628664" cy="884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7116" y="11565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일반사용자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32962" y="1487888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116" y="37479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개발자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4721" y="4081749"/>
            <a:ext cx="1116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7" y="4551592"/>
            <a:ext cx="1470695" cy="64608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7" y="5435166"/>
            <a:ext cx="1331941" cy="544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9576" y="4193051"/>
            <a:ext cx="4480305" cy="2258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1721223" y="2233271"/>
            <a:ext cx="777580" cy="1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3"/>
            <a:endCxn id="23" idx="2"/>
          </p:cNvCxnSpPr>
          <p:nvPr/>
        </p:nvCxnSpPr>
        <p:spPr>
          <a:xfrm>
            <a:off x="5563937" y="2233271"/>
            <a:ext cx="3324580" cy="163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3"/>
            <a:endCxn id="23" idx="2"/>
          </p:cNvCxnSpPr>
          <p:nvPr/>
        </p:nvCxnSpPr>
        <p:spPr>
          <a:xfrm flipV="1">
            <a:off x="5109881" y="3869493"/>
            <a:ext cx="3778636" cy="14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511042" y="2353866"/>
            <a:ext cx="1496327" cy="2968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>
                <a:solidFill>
                  <a:schemeClr val="tx1"/>
                </a:solidFill>
              </a:rPr>
              <a:t>S</a:t>
            </a:r>
            <a:r>
              <a:rPr lang="en-US" altLang="ko-KR" sz="1000" dirty="0">
                <a:solidFill>
                  <a:schemeClr val="tx1"/>
                </a:solidFill>
              </a:rPr>
              <a:t>tructured </a:t>
            </a:r>
            <a:r>
              <a:rPr lang="en-US" altLang="ko-KR" sz="1000" b="1" dirty="0">
                <a:solidFill>
                  <a:schemeClr val="tx1"/>
                </a:solidFill>
              </a:rPr>
              <a:t>Q</a:t>
            </a:r>
            <a:r>
              <a:rPr lang="en-US" altLang="ko-KR" sz="1000" dirty="0">
                <a:solidFill>
                  <a:schemeClr val="tx1"/>
                </a:solidFill>
              </a:rPr>
              <a:t>uery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</a:t>
            </a:r>
            <a:r>
              <a:rPr lang="en-US" altLang="ko-KR" sz="1000" dirty="0" smtClean="0">
                <a:solidFill>
                  <a:schemeClr val="tx1"/>
                </a:solidFill>
              </a:rPr>
              <a:t>anguage)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200" dirty="0" smtClean="0">
                <a:solidFill>
                  <a:schemeClr val="tx1"/>
                </a:solidFill>
              </a:rPr>
              <a:t>reate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1200" dirty="0" smtClean="0">
                <a:solidFill>
                  <a:schemeClr val="tx1"/>
                </a:solidFill>
              </a:rPr>
              <a:t>ead  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U</a:t>
            </a:r>
            <a:r>
              <a:rPr lang="en-US" altLang="ko-KR" sz="1200" dirty="0" smtClean="0">
                <a:solidFill>
                  <a:schemeClr val="tx1"/>
                </a:solidFill>
              </a:rPr>
              <a:t>pdate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elete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10302" y="2638780"/>
            <a:ext cx="15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OCHOBO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9142909" y="3387065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COFFEE_MENU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2909" y="3812256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CUST_INFO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42909" y="4237447"/>
            <a:ext cx="1111921" cy="263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ORDER_LIST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347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793518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3200" dirty="0" smtClean="0"/>
              <a:t>  </a:t>
            </a:r>
            <a:r>
              <a:rPr lang="ko-KR" altLang="en-US" sz="3200" dirty="0" smtClean="0"/>
              <a:t>컬럼명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테이블명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검색조건 </a:t>
            </a:r>
            <a:r>
              <a:rPr lang="en-US" altLang="ko-KR" sz="3200" dirty="0" smtClean="0"/>
              <a:t>(= , IN , LIKE , Exist )</a:t>
            </a:r>
            <a:br>
              <a:rPr lang="en-US" altLang="ko-KR" sz="3200" dirty="0" smtClean="0"/>
            </a:br>
            <a:r>
              <a:rPr lang="ko-KR" altLang="en-US" sz="32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3200" dirty="0" smtClean="0"/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3200" dirty="0" smtClean="0"/>
              <a:t>컬럼 정렬 </a:t>
            </a:r>
            <a:r>
              <a:rPr lang="en-US" altLang="ko-KR" sz="32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3820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6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 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Table Join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89432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테이블명</a:t>
            </a:r>
            <a:r>
              <a:rPr lang="en-US" altLang="ko-KR" sz="3200" dirty="0" smtClean="0"/>
              <a:t>.</a:t>
            </a:r>
            <a:r>
              <a:rPr lang="ko-KR" altLang="en-US" sz="3200" dirty="0" err="1" smtClean="0"/>
              <a:t>컬럼명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테이블명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, </a:t>
            </a:r>
            <a:r>
              <a:rPr lang="ko-KR" altLang="en-US" sz="3200" dirty="0" err="1"/>
              <a:t>테이블명</a:t>
            </a:r>
            <a:endParaRPr lang="en-US" altLang="ko-KR" sz="3200" dirty="0" smtClean="0"/>
          </a:p>
          <a:p>
            <a:pPr>
              <a:lnSpc>
                <a:spcPct val="200000"/>
              </a:lnSpc>
            </a:pPr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 WHERE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검색조건 </a:t>
            </a:r>
            <a:r>
              <a:rPr lang="en-US" altLang="ko-KR" sz="3200" dirty="0" smtClean="0"/>
              <a:t>(= , IN , LIKE , Exist )</a:t>
            </a:r>
            <a:br>
              <a:rPr lang="en-US" altLang="ko-KR" sz="3200" dirty="0" smtClean="0"/>
            </a:br>
            <a:r>
              <a:rPr lang="ko-KR" altLang="en-US" sz="32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3200" dirty="0" smtClean="0"/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3200" smtClean="0"/>
              <a:t>테이블명</a:t>
            </a:r>
            <a:r>
              <a:rPr lang="en-US" altLang="ko-KR" sz="3200" smtClean="0"/>
              <a:t>.</a:t>
            </a:r>
            <a:r>
              <a:rPr lang="ko-KR" altLang="en-US" sz="3200" dirty="0" err="1" smtClean="0"/>
              <a:t>컬럼</a:t>
            </a:r>
            <a:r>
              <a:rPr lang="ko-KR" altLang="en-US" sz="3200" dirty="0" smtClean="0"/>
              <a:t> 정렬 </a:t>
            </a:r>
            <a:r>
              <a:rPr lang="en-US" altLang="ko-KR" sz="32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23802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0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섹션</a:t>
            </a:r>
            <a:r>
              <a:rPr lang="en-US" altLang="ko-KR" sz="2400" b="1" dirty="0" smtClean="0">
                <a:latin typeface="+mn-ea"/>
              </a:rPr>
              <a:t>2. Query – SELECT 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Subquery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1264024"/>
            <a:ext cx="71383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SELECT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               (select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from table </a:t>
            </a:r>
            <a:r>
              <a:rPr lang="ko-KR" altLang="en-US" dirty="0" smtClean="0">
                <a:solidFill>
                  <a:srgbClr val="FF0000"/>
                </a:solidFill>
              </a:rPr>
              <a:t>명 </a:t>
            </a:r>
            <a:r>
              <a:rPr lang="en-US" altLang="ko-KR" dirty="0" smtClean="0">
                <a:solidFill>
                  <a:srgbClr val="FF0000"/>
                </a:solidFill>
              </a:rPr>
              <a:t>where </a:t>
            </a:r>
            <a:r>
              <a:rPr lang="ko-KR" altLang="en-US" dirty="0" err="1" smtClean="0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FROM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테이블명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 (</a:t>
            </a:r>
            <a:r>
              <a:rPr lang="en-US" altLang="ko-KR" dirty="0">
                <a:solidFill>
                  <a:srgbClr val="FF0000"/>
                </a:solidFill>
              </a:rPr>
              <a:t>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WHERE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검색조건 </a:t>
            </a:r>
            <a:r>
              <a:rPr lang="en-US" altLang="ko-KR" sz="2400" dirty="0" smtClean="0"/>
              <a:t>(= , IN , LIKE , Exist 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검색조건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dirty="0">
                <a:solidFill>
                  <a:srgbClr val="FF0000"/>
                </a:solidFill>
              </a:rPr>
              <a:t>(select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from table 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r>
              <a:rPr lang="en-US" altLang="ko-KR" dirty="0">
                <a:solidFill>
                  <a:srgbClr val="FF0000"/>
                </a:solidFill>
              </a:rPr>
              <a:t>where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ORDER BY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정렬 </a:t>
            </a:r>
            <a:r>
              <a:rPr lang="en-US" altLang="ko-KR" sz="2400" dirty="0" smtClean="0"/>
              <a:t>(ASC, DESC)</a:t>
            </a:r>
          </a:p>
        </p:txBody>
      </p:sp>
    </p:spTree>
    <p:extLst>
      <p:ext uri="{BB962C8B-B14F-4D97-AF65-F5344CB8AC3E}">
        <p14:creationId xmlns:p14="http://schemas.microsoft.com/office/powerpoint/2010/main" val="1602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185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HY얕은샘물M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119</cp:revision>
  <dcterms:created xsi:type="dcterms:W3CDTF">2022-03-06T08:54:36Z</dcterms:created>
  <dcterms:modified xsi:type="dcterms:W3CDTF">2023-02-17T10:13:34Z</dcterms:modified>
</cp:coreProperties>
</file>