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4" r:id="rId3"/>
    <p:sldId id="27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1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02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7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09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44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1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08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2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7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0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E155E-18D0-4AA6-B5E2-4D2CDFF03099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63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atorjk.com/software/taag" TargetMode="External"/><Relationship Id="rId2" Type="http://schemas.openxmlformats.org/officeDocument/2006/relationships/hyperlink" Target="https://devops.datenkollektiv.de/banner.txt/index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7656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섹션</a:t>
            </a:r>
            <a:r>
              <a:rPr lang="en-US" altLang="ko-KR" sz="2400" b="1" dirty="0"/>
              <a:t>6</a:t>
            </a:r>
            <a:r>
              <a:rPr lang="en-US" altLang="ko-KR" sz="2400" b="1" dirty="0" smtClean="0"/>
              <a:t>-1 </a:t>
            </a:r>
            <a:r>
              <a:rPr lang="ko-KR" altLang="en-US" sz="2400" b="1" dirty="0"/>
              <a:t>우리도 </a:t>
            </a:r>
            <a:r>
              <a:rPr lang="en-US" altLang="ko-KR" sz="2400" b="1" dirty="0"/>
              <a:t>YAML </a:t>
            </a:r>
            <a:r>
              <a:rPr lang="ko-KR" altLang="en-US" sz="2400" b="1" dirty="0"/>
              <a:t>을 사용하자 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application.yml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9985" y="914400"/>
            <a:ext cx="444576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--- # Configuration Port</a:t>
            </a:r>
          </a:p>
          <a:p>
            <a:r>
              <a:rPr lang="en-US" altLang="ko-KR" sz="1200" dirty="0"/>
              <a:t>server:</a:t>
            </a:r>
          </a:p>
          <a:p>
            <a:r>
              <a:rPr lang="en-US" altLang="ko-KR" sz="1200" dirty="0"/>
              <a:t>  port: 8081</a:t>
            </a:r>
          </a:p>
          <a:p>
            <a:endParaRPr lang="en-US" altLang="ko-KR" sz="1200" dirty="0"/>
          </a:p>
          <a:p>
            <a:r>
              <a:rPr lang="en-US" altLang="ko-KR" sz="1200" dirty="0"/>
              <a:t>--- # Configuration </a:t>
            </a:r>
            <a:r>
              <a:rPr lang="en-US" altLang="ko-KR" sz="1200" dirty="0" err="1"/>
              <a:t>Thymeleaf</a:t>
            </a:r>
            <a:endParaRPr lang="en-US" altLang="ko-KR" sz="1200" dirty="0"/>
          </a:p>
          <a:p>
            <a:r>
              <a:rPr lang="en-US" altLang="ko-KR" sz="1200" dirty="0"/>
              <a:t>spring: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thymeleaf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/>
              <a:t>    prefix: </a:t>
            </a:r>
            <a:r>
              <a:rPr lang="en-US" altLang="ko-KR" sz="1200" dirty="0" err="1"/>
              <a:t>classpath</a:t>
            </a:r>
            <a:r>
              <a:rPr lang="en-US" altLang="ko-KR" sz="1200" dirty="0"/>
              <a:t>:/templates</a:t>
            </a:r>
          </a:p>
          <a:p>
            <a:r>
              <a:rPr lang="en-US" altLang="ko-KR" sz="1200" dirty="0"/>
              <a:t>    suffix: .html</a:t>
            </a:r>
          </a:p>
          <a:p>
            <a:r>
              <a:rPr lang="en-US" altLang="ko-KR" sz="1200" dirty="0"/>
              <a:t>    cache: false</a:t>
            </a:r>
          </a:p>
          <a:p>
            <a:endParaRPr lang="en-US" altLang="ko-KR" sz="1200" dirty="0"/>
          </a:p>
          <a:p>
            <a:r>
              <a:rPr lang="en-US" altLang="ko-KR" sz="1200" dirty="0"/>
              <a:t>--- # Configuration </a:t>
            </a:r>
            <a:r>
              <a:rPr lang="en-US" altLang="ko-KR" sz="1200" dirty="0" err="1"/>
              <a:t>Devtools</a:t>
            </a:r>
            <a:endParaRPr lang="en-US" altLang="ko-KR" sz="1200" dirty="0"/>
          </a:p>
          <a:p>
            <a:r>
              <a:rPr lang="en-US" altLang="ko-KR" sz="1200" dirty="0"/>
              <a:t>spring: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devtools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livereload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/>
              <a:t>      enabled: true</a:t>
            </a:r>
          </a:p>
          <a:p>
            <a:r>
              <a:rPr lang="en-US" altLang="ko-KR" sz="1200" dirty="0"/>
              <a:t>    restart:</a:t>
            </a:r>
          </a:p>
          <a:p>
            <a:r>
              <a:rPr lang="en-US" altLang="ko-KR" sz="1200" dirty="0"/>
              <a:t>      enabled: false</a:t>
            </a:r>
          </a:p>
          <a:p>
            <a:endParaRPr lang="en-US" altLang="ko-KR" sz="1200" dirty="0"/>
          </a:p>
          <a:p>
            <a:r>
              <a:rPr lang="en-US" altLang="ko-KR" sz="1200" dirty="0"/>
              <a:t>--- # Configuration </a:t>
            </a:r>
            <a:r>
              <a:rPr lang="en-US" altLang="ko-KR" sz="1200" dirty="0" err="1"/>
              <a:t>MariaDb</a:t>
            </a:r>
            <a:endParaRPr lang="en-US" altLang="ko-KR" sz="1200" dirty="0"/>
          </a:p>
          <a:p>
            <a:r>
              <a:rPr lang="en-US" altLang="ko-KR" sz="1200" dirty="0"/>
              <a:t>spring: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datasource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/>
              <a:t>    driver-class-name: </a:t>
            </a:r>
            <a:r>
              <a:rPr lang="en-US" altLang="ko-KR" sz="1200" dirty="0" err="1"/>
              <a:t>org.mariadb.jdbc.Driver</a:t>
            </a:r>
            <a:endParaRPr lang="en-US" altLang="ko-KR" sz="1200" dirty="0"/>
          </a:p>
          <a:p>
            <a:r>
              <a:rPr lang="en-US" altLang="ko-KR" sz="1200" dirty="0"/>
              <a:t>    url: </a:t>
            </a:r>
            <a:r>
              <a:rPr lang="en-US" altLang="ko-KR" sz="1200" dirty="0" err="1"/>
              <a:t>jdbc:mariadb</a:t>
            </a:r>
            <a:r>
              <a:rPr lang="en-US" altLang="ko-KR" sz="1200" dirty="0"/>
              <a:t>://localhost:3307/boot</a:t>
            </a:r>
          </a:p>
          <a:p>
            <a:r>
              <a:rPr lang="en-US" altLang="ko-KR" sz="1200" dirty="0"/>
              <a:t>    username: boot</a:t>
            </a:r>
          </a:p>
          <a:p>
            <a:r>
              <a:rPr lang="en-US" altLang="ko-KR" sz="1200" dirty="0"/>
              <a:t>    password: boot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Configuration </a:t>
            </a:r>
            <a:r>
              <a:rPr lang="en-US" altLang="ko-KR" sz="1200" dirty="0" err="1"/>
              <a:t>mybatis</a:t>
            </a:r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en-US" altLang="ko-KR" sz="1200" dirty="0" err="1"/>
              <a:t>mybatis.mapper</a:t>
            </a:r>
            <a:r>
              <a:rPr lang="en-US" altLang="ko-KR" sz="1200" dirty="0"/>
              <a:t>-locations=</a:t>
            </a:r>
            <a:r>
              <a:rPr lang="en-US" altLang="ko-KR" sz="1200" dirty="0" err="1"/>
              <a:t>classpath:sqlmap</a:t>
            </a:r>
            <a:r>
              <a:rPr lang="en-US" altLang="ko-KR" sz="1200" dirty="0"/>
              <a:t>/**/*.xml</a:t>
            </a:r>
          </a:p>
          <a:p>
            <a:r>
              <a:rPr lang="en-US" altLang="ko-KR" sz="1200" dirty="0"/>
              <a:t># </a:t>
            </a:r>
            <a:r>
              <a:rPr lang="en-US" altLang="ko-KR" sz="1200" dirty="0" err="1"/>
              <a:t>mybatis.configuration.map</a:t>
            </a:r>
            <a:r>
              <a:rPr lang="en-US" altLang="ko-KR" sz="1200" dirty="0"/>
              <a:t>-underscore-to-camel-case=true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3815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5210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섹션</a:t>
            </a:r>
            <a:r>
              <a:rPr lang="en-US" altLang="ko-KR" sz="2400" b="1" dirty="0" smtClean="0"/>
              <a:t>6-2 </a:t>
            </a:r>
            <a:r>
              <a:rPr lang="ko-KR" altLang="en-US" sz="2400" b="1" dirty="0"/>
              <a:t>우리도 </a:t>
            </a:r>
            <a:r>
              <a:rPr lang="en-US" altLang="ko-KR" sz="2400" b="1" dirty="0"/>
              <a:t>Banner </a:t>
            </a:r>
            <a:r>
              <a:rPr lang="ko-KR" altLang="en-US" sz="2400" b="1" dirty="0"/>
              <a:t>를 꾸며보자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4380" y="1879818"/>
            <a:ext cx="582168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배너생성 사이트 참고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sz="1600" dirty="0" smtClean="0">
                <a:hlinkClick r:id="rId2"/>
              </a:rPr>
              <a:t>https</a:t>
            </a:r>
            <a:r>
              <a:rPr lang="en-US" altLang="ko-KR" sz="1600" dirty="0">
                <a:hlinkClick r:id="rId2"/>
              </a:rPr>
              <a:t>://</a:t>
            </a:r>
            <a:r>
              <a:rPr lang="en-US" altLang="ko-KR" sz="1600" dirty="0" smtClean="0">
                <a:hlinkClick r:id="rId2"/>
              </a:rPr>
              <a:t>devops.datenkollektiv.de/banner.txt/index.html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>
                <a:hlinkClick r:id="rId3"/>
              </a:rPr>
              <a:t>http://</a:t>
            </a:r>
            <a:r>
              <a:rPr lang="en-US" altLang="ko-KR" sz="1600" dirty="0" smtClean="0">
                <a:hlinkClick r:id="rId3"/>
              </a:rPr>
              <a:t>patorjk.com/software/taag</a:t>
            </a:r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7047" y="1879818"/>
            <a:ext cx="3657600" cy="3124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39617" y="1318260"/>
            <a:ext cx="192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banner.txt  </a:t>
            </a:r>
            <a:r>
              <a:rPr lang="ko-KR" altLang="en-US" b="1" dirty="0" smtClean="0"/>
              <a:t>위치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9218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6292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섹션</a:t>
            </a:r>
            <a:r>
              <a:rPr lang="en-US" altLang="ko-KR" sz="2400" b="1" dirty="0"/>
              <a:t>6-3 </a:t>
            </a:r>
            <a:r>
              <a:rPr lang="en-US" altLang="ko-KR" sz="2400" b="1" dirty="0" err="1"/>
              <a:t>Thymeleaf</a:t>
            </a:r>
            <a:r>
              <a:rPr lang="en-US" altLang="ko-KR" sz="2400" b="1" dirty="0"/>
              <a:t> - </a:t>
            </a:r>
            <a:r>
              <a:rPr lang="ko-KR" altLang="en-US" sz="2400" b="1" dirty="0"/>
              <a:t>헤더 </a:t>
            </a:r>
            <a:r>
              <a:rPr lang="en-US" altLang="ko-KR" sz="2400" b="1" dirty="0"/>
              <a:t>/ </a:t>
            </a:r>
            <a:r>
              <a:rPr lang="ko-KR" altLang="en-US" sz="2400" b="1" dirty="0" err="1"/>
              <a:t>푸터</a:t>
            </a:r>
            <a:r>
              <a:rPr lang="ko-KR" altLang="en-US" sz="2400" b="1" dirty="0"/>
              <a:t> 설정하기 </a:t>
            </a:r>
            <a:endParaRPr lang="ko-KR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6982" y="1233577"/>
            <a:ext cx="4128887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 </a:t>
            </a:r>
            <a:r>
              <a:rPr lang="en-US" altLang="ko-KR" sz="1200" dirty="0" err="1"/>
              <a:t>lang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ko</a:t>
            </a:r>
            <a:r>
              <a:rPr lang="en-US" altLang="ko-KR" sz="1200" dirty="0"/>
              <a:t>"  </a:t>
            </a:r>
            <a:r>
              <a:rPr lang="en-US" altLang="ko-KR" sz="1200" dirty="0" err="1"/>
              <a:t>xmlns:th</a:t>
            </a:r>
            <a:r>
              <a:rPr lang="en-US" altLang="ko-KR" sz="1200" dirty="0"/>
              <a:t>="http://www.thymeleaf.org"&gt;</a:t>
            </a:r>
          </a:p>
          <a:p>
            <a:r>
              <a:rPr lang="en-US" altLang="ko-KR" sz="1200" dirty="0"/>
              <a:t>    &lt;</a:t>
            </a:r>
            <a:r>
              <a:rPr lang="en-US" altLang="ko-KR" sz="1200" dirty="0" err="1"/>
              <a:t>th:block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th:fragment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headerFragment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        &lt;div class="</a:t>
            </a:r>
            <a:r>
              <a:rPr lang="en-US" altLang="ko-KR" sz="1200" dirty="0" err="1"/>
              <a:t>topnav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            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="/v1/home"&gt;Home ^^&lt;/a&gt;</a:t>
            </a:r>
          </a:p>
          <a:p>
            <a:r>
              <a:rPr lang="en-US" altLang="ko-KR" sz="1200" dirty="0"/>
              <a:t>            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="/v1/menu"&gt;</a:t>
            </a:r>
            <a:r>
              <a:rPr lang="ko-KR" altLang="en-US" sz="1200" dirty="0"/>
              <a:t>커피메뉴</a:t>
            </a:r>
            <a:r>
              <a:rPr lang="en-US" altLang="ko-KR" sz="1200" dirty="0"/>
              <a:t>&lt;/a&gt;</a:t>
            </a:r>
          </a:p>
          <a:p>
            <a:r>
              <a:rPr lang="en-US" altLang="ko-KR" sz="1200" dirty="0"/>
              <a:t>            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="/v1/order"&gt;</a:t>
            </a:r>
            <a:r>
              <a:rPr lang="ko-KR" altLang="en-US" sz="1200" dirty="0"/>
              <a:t>주문내역</a:t>
            </a:r>
            <a:r>
              <a:rPr lang="en-US" altLang="ko-KR" sz="1200" dirty="0"/>
              <a:t>&lt;/a&gt;</a:t>
            </a:r>
          </a:p>
          <a:p>
            <a:r>
              <a:rPr lang="en-US" altLang="ko-KR" sz="1200" dirty="0"/>
              <a:t>            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="/v1/member"&gt;</a:t>
            </a:r>
            <a:r>
              <a:rPr lang="ko-KR" altLang="en-US" sz="1200" dirty="0"/>
              <a:t>고객정보</a:t>
            </a:r>
            <a:r>
              <a:rPr lang="en-US" altLang="ko-KR" sz="1200" dirty="0"/>
              <a:t>&lt;/a&gt;</a:t>
            </a:r>
          </a:p>
          <a:p>
            <a:r>
              <a:rPr lang="en-US" altLang="ko-KR" sz="1200" dirty="0"/>
              <a:t>        &lt;/div&gt;</a:t>
            </a:r>
          </a:p>
          <a:p>
            <a:r>
              <a:rPr lang="en-US" altLang="ko-KR" sz="1200" dirty="0"/>
              <a:t>    &lt;/</a:t>
            </a:r>
            <a:r>
              <a:rPr lang="en-US" altLang="ko-KR" sz="1200" dirty="0" err="1"/>
              <a:t>th:block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24619" y="847417"/>
            <a:ext cx="1409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header.html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6982" y="4240034"/>
            <a:ext cx="792473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 </a:t>
            </a:r>
            <a:r>
              <a:rPr lang="en-US" altLang="ko-KR" sz="1200" dirty="0" err="1"/>
              <a:t>lang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ko</a:t>
            </a:r>
            <a:r>
              <a:rPr lang="en-US" altLang="ko-KR" sz="1200" dirty="0"/>
              <a:t>"  </a:t>
            </a:r>
            <a:r>
              <a:rPr lang="en-US" altLang="ko-KR" sz="1200" dirty="0" err="1"/>
              <a:t>xmlns:th</a:t>
            </a:r>
            <a:r>
              <a:rPr lang="en-US" altLang="ko-KR" sz="1200" dirty="0"/>
              <a:t>="http://www.thymeleaf.org"&gt;</a:t>
            </a:r>
          </a:p>
          <a:p>
            <a:r>
              <a:rPr lang="en-US" altLang="ko-KR" sz="1200" dirty="0"/>
              <a:t>    &lt;</a:t>
            </a:r>
            <a:r>
              <a:rPr lang="en-US" altLang="ko-KR" sz="1200" dirty="0" err="1"/>
              <a:t>th:block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th:fragment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footerFragment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        &lt;div class="footer"&gt;</a:t>
            </a:r>
          </a:p>
          <a:p>
            <a:r>
              <a:rPr lang="en-US" altLang="ko-KR" sz="1200" dirty="0"/>
              <a:t>            &lt;!--    https://www.w3schools.com/html/html_emojis.asp   --&gt;</a:t>
            </a:r>
          </a:p>
          <a:p>
            <a:r>
              <a:rPr lang="en-US" altLang="ko-KR" sz="1200" dirty="0"/>
              <a:t>            &lt;h4&gt;[Footer] &lt;span style="font-size:30px;"&gt;&amp;#9973;&lt;/span&gt; Spring boot </a:t>
            </a:r>
            <a:r>
              <a:rPr lang="ko-KR" altLang="en-US" sz="1200" dirty="0"/>
              <a:t>항해 </a:t>
            </a:r>
            <a:r>
              <a:rPr lang="en-US" altLang="ko-KR" sz="1200" dirty="0"/>
              <a:t>~ with Me ^^&lt;/h4&gt;</a:t>
            </a:r>
          </a:p>
          <a:p>
            <a:r>
              <a:rPr lang="en-US" altLang="ko-KR" sz="1200" dirty="0"/>
              <a:t>        &lt;/div&gt;</a:t>
            </a:r>
          </a:p>
          <a:p>
            <a:r>
              <a:rPr lang="en-US" altLang="ko-KR" sz="1200" dirty="0"/>
              <a:t>    &lt;/</a:t>
            </a:r>
            <a:r>
              <a:rPr lang="en-US" altLang="ko-KR" sz="1200" dirty="0" err="1"/>
              <a:t>th:block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46982" y="3870702"/>
            <a:ext cx="1321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footer.html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85454" y="1233577"/>
            <a:ext cx="61725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&lt;!-- </a:t>
            </a:r>
            <a:r>
              <a:rPr lang="ko-KR" altLang="en-US" sz="1400" dirty="0"/>
              <a:t>헤더 위치 </a:t>
            </a:r>
            <a:r>
              <a:rPr lang="en-US" altLang="ko-KR" sz="1400" dirty="0"/>
              <a:t>--&gt;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th:block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th:replace</a:t>
            </a:r>
            <a:r>
              <a:rPr lang="en-US" altLang="ko-KR" sz="1400" dirty="0"/>
              <a:t>="/v1/</a:t>
            </a:r>
            <a:r>
              <a:rPr lang="en-US" altLang="ko-KR" sz="1400" dirty="0" err="1"/>
              <a:t>comm</a:t>
            </a:r>
            <a:r>
              <a:rPr lang="en-US" altLang="ko-KR" sz="1400" dirty="0"/>
              <a:t>/header :: </a:t>
            </a:r>
            <a:r>
              <a:rPr lang="en-US" altLang="ko-KR" sz="1400" dirty="0" err="1"/>
              <a:t>headerFragment</a:t>
            </a:r>
            <a:r>
              <a:rPr lang="en-US" altLang="ko-KR" sz="1400" dirty="0"/>
              <a:t>"&gt;&lt;/</a:t>
            </a:r>
            <a:r>
              <a:rPr lang="en-US" altLang="ko-KR" sz="1400" dirty="0" err="1"/>
              <a:t>th:block</a:t>
            </a:r>
            <a:r>
              <a:rPr lang="en-US" altLang="ko-KR" sz="1400" dirty="0"/>
              <a:t>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&lt;!-- </a:t>
            </a:r>
            <a:r>
              <a:rPr lang="ko-KR" altLang="en-US" sz="1400" dirty="0" err="1"/>
              <a:t>푸터</a:t>
            </a:r>
            <a:r>
              <a:rPr lang="ko-KR" altLang="en-US" sz="1400" dirty="0"/>
              <a:t> 위치 </a:t>
            </a:r>
            <a:r>
              <a:rPr lang="en-US" altLang="ko-KR" sz="1400" dirty="0"/>
              <a:t>--&gt;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th:block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th:replace</a:t>
            </a:r>
            <a:r>
              <a:rPr lang="en-US" altLang="ko-KR" sz="1400" dirty="0"/>
              <a:t>="/v1/</a:t>
            </a:r>
            <a:r>
              <a:rPr lang="en-US" altLang="ko-KR" sz="1400" dirty="0" err="1"/>
              <a:t>comm</a:t>
            </a:r>
            <a:r>
              <a:rPr lang="en-US" altLang="ko-KR" sz="1400" dirty="0"/>
              <a:t>/footer :: </a:t>
            </a:r>
            <a:r>
              <a:rPr lang="en-US" altLang="ko-KR" sz="1400" dirty="0" err="1"/>
              <a:t>footerFragment</a:t>
            </a:r>
            <a:r>
              <a:rPr lang="en-US" altLang="ko-KR" sz="1400" dirty="0"/>
              <a:t>"&gt;&lt;/</a:t>
            </a:r>
            <a:r>
              <a:rPr lang="en-US" altLang="ko-KR" sz="1400" dirty="0" err="1"/>
              <a:t>th:block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9997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317</Words>
  <Application>Microsoft Office PowerPoint</Application>
  <PresentationFormat>와이드스크린</PresentationFormat>
  <Paragraphs>68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HY얕은샘물M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USER</cp:lastModifiedBy>
  <cp:revision>103</cp:revision>
  <dcterms:created xsi:type="dcterms:W3CDTF">2022-03-06T08:54:36Z</dcterms:created>
  <dcterms:modified xsi:type="dcterms:W3CDTF">2023-01-01T13:01:24Z</dcterms:modified>
</cp:coreProperties>
</file>