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1" r:id="rId5"/>
    <p:sldId id="273" r:id="rId6"/>
    <p:sldId id="272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49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7-1 DB </a:t>
            </a:r>
            <a:r>
              <a:rPr lang="ko-KR" altLang="en-US" sz="2400" b="1" dirty="0" smtClean="0"/>
              <a:t>테이블 생성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데이터 입력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0471"/>
              </p:ext>
            </p:extLst>
          </p:nvPr>
        </p:nvGraphicFramePr>
        <p:xfrm>
          <a:off x="1280328" y="1589088"/>
          <a:ext cx="4686300" cy="177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975"/>
                <a:gridCol w="1352550"/>
                <a:gridCol w="1343025"/>
                <a:gridCol w="666750"/>
              </a:tblGrid>
              <a:tr h="2209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CoffeeMenu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coffee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kind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37356"/>
              </p:ext>
            </p:extLst>
          </p:nvPr>
        </p:nvGraphicFramePr>
        <p:xfrm>
          <a:off x="1280328" y="3939540"/>
          <a:ext cx="4686300" cy="1722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975"/>
                <a:gridCol w="1352550"/>
                <a:gridCol w="1343025"/>
                <a:gridCol w="666750"/>
              </a:tblGrid>
              <a:tr h="1206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Cust_Info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auto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unique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15080"/>
              </p:ext>
            </p:extLst>
          </p:nvPr>
        </p:nvGraphicFramePr>
        <p:xfrm>
          <a:off x="6775554" y="2804160"/>
          <a:ext cx="4787899" cy="199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476"/>
                <a:gridCol w="1130476"/>
                <a:gridCol w="1396471"/>
                <a:gridCol w="1130476"/>
              </a:tblGrid>
              <a:tr h="2209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ORDER_LIST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coffee_no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forein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coffee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forein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5966628" y="2139351"/>
            <a:ext cx="808926" cy="146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5966628" y="4235570"/>
            <a:ext cx="808926" cy="4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97283" y="232913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fk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09571" y="407701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5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10487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5</a:t>
            </a:r>
            <a:r>
              <a:rPr lang="en-US" altLang="ko-KR" sz="2400" b="1" dirty="0"/>
              <a:t>-2 @</a:t>
            </a:r>
            <a:r>
              <a:rPr lang="en-US" altLang="ko-KR" sz="2400" b="1" dirty="0" err="1"/>
              <a:t>Requestmapping</a:t>
            </a:r>
            <a:r>
              <a:rPr lang="en-US" altLang="ko-KR" sz="2400" b="1" dirty="0"/>
              <a:t> @</a:t>
            </a:r>
            <a:r>
              <a:rPr lang="en-US" altLang="ko-KR" sz="2400" b="1" dirty="0" err="1"/>
              <a:t>Getmapping</a:t>
            </a:r>
            <a:r>
              <a:rPr lang="en-US" altLang="ko-KR" sz="2400" b="1" dirty="0"/>
              <a:t> @</a:t>
            </a:r>
            <a:r>
              <a:rPr lang="en-US" altLang="ko-KR" sz="2400" b="1" dirty="0" err="1"/>
              <a:t>Postmapping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를 이해하자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379" y="1386592"/>
            <a:ext cx="1095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https://docs.spring.io/spring-framework/docs/current/javadoc-api/org/springframework/web/bind/annotation/RequestMapping.html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6022" y="2246049"/>
            <a:ext cx="825719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 = "/</a:t>
            </a:r>
            <a:r>
              <a:rPr lang="en-US" altLang="ko-KR" dirty="0" smtClean="0"/>
              <a:t>v1/home" </a:t>
            </a:r>
            <a:r>
              <a:rPr lang="en-US" altLang="ko-KR" dirty="0"/>
              <a:t>,  method = </a:t>
            </a:r>
            <a:r>
              <a:rPr lang="en-US" altLang="ko-KR" dirty="0" err="1"/>
              <a:t>RequestMethod.GET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= @</a:t>
            </a:r>
            <a:r>
              <a:rPr lang="en-US" altLang="ko-KR" dirty="0" err="1"/>
              <a:t>GetMapping</a:t>
            </a:r>
            <a:r>
              <a:rPr lang="en-US" altLang="ko-KR" dirty="0"/>
              <a:t>("/v1/home")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6022" y="3667519"/>
            <a:ext cx="841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 = "/</a:t>
            </a:r>
            <a:r>
              <a:rPr lang="en-US" altLang="ko-KR" dirty="0" smtClean="0"/>
              <a:t>v1/home" </a:t>
            </a:r>
            <a:r>
              <a:rPr lang="en-US" altLang="ko-KR" dirty="0"/>
              <a:t>,  method = </a:t>
            </a:r>
            <a:r>
              <a:rPr lang="en-US" altLang="ko-KR" dirty="0" err="1" smtClean="0"/>
              <a:t>RequestMethod.POST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=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PostMapping</a:t>
            </a:r>
            <a:r>
              <a:rPr lang="en-US" altLang="ko-KR" dirty="0"/>
              <a:t>("/v1/home")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23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8901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5-3 </a:t>
            </a:r>
            <a:r>
              <a:rPr lang="en-US" altLang="ko-KR" sz="2400" b="1" dirty="0"/>
              <a:t>Back-end 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View(</a:t>
            </a:r>
            <a:r>
              <a:rPr lang="en-US" altLang="ko-KR" sz="2400" b="1" dirty="0" err="1"/>
              <a:t>Thymeleaf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에 데이타를 던지자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11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21" name="아래쪽 화살표 20"/>
          <p:cNvSpPr/>
          <p:nvPr/>
        </p:nvSpPr>
        <p:spPr>
          <a:xfrm>
            <a:off x="3671479" y="3385118"/>
            <a:ext cx="258313" cy="8781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17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2"/>
            <a:endCxn id="19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30" name="직선 화살표 연결선 29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16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3237301" y="4365932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24" y="4986920"/>
            <a:ext cx="1006776" cy="23306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728327" y="3084249"/>
            <a:ext cx="2163468" cy="2094909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441166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43456" y="3796808"/>
            <a:ext cx="3418812" cy="145912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0836" y="3608726"/>
            <a:ext cx="759039" cy="343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/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Model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29735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725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5-4 </a:t>
            </a:r>
            <a:r>
              <a:rPr lang="en-US" altLang="ko-KR" sz="2400" b="1" dirty="0">
                <a:latin typeface="+mn-ea"/>
              </a:rPr>
              <a:t>@Service </a:t>
            </a:r>
            <a:r>
              <a:rPr lang="ko-KR" altLang="en-US" sz="2400" b="1" dirty="0">
                <a:latin typeface="+mn-ea"/>
              </a:rPr>
              <a:t>를 사용하자 </a:t>
            </a:r>
            <a:r>
              <a:rPr lang="en-US" altLang="ko-KR" sz="2400" b="1" dirty="0">
                <a:latin typeface="+mn-ea"/>
              </a:rPr>
              <a:t>(feat. DI/</a:t>
            </a:r>
            <a:r>
              <a:rPr lang="en-US" altLang="ko-KR" sz="2400" b="1" dirty="0" err="1">
                <a:latin typeface="+mn-ea"/>
              </a:rPr>
              <a:t>IoC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개념</a:t>
            </a:r>
            <a:r>
              <a:rPr lang="en-US" altLang="ko-KR" sz="2400" b="1" dirty="0">
                <a:latin typeface="+mn-ea"/>
              </a:rPr>
              <a:t>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11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21" name="아래쪽 화살표 20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17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2"/>
            <a:endCxn id="19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30" name="직선 화살표 연결선 29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16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3237301" y="4365932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24" y="4986920"/>
            <a:ext cx="1006776" cy="23306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728327" y="3084249"/>
            <a:ext cx="2163468" cy="2094909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441166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43456" y="3796808"/>
            <a:ext cx="3418812" cy="145912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65789" y="3948342"/>
            <a:ext cx="738353" cy="37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7434" y="1897811"/>
            <a:ext cx="3864634" cy="1527223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0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725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5-4 </a:t>
            </a:r>
            <a:r>
              <a:rPr lang="en-US" altLang="ko-KR" sz="2400" b="1" dirty="0">
                <a:latin typeface="+mn-ea"/>
              </a:rPr>
              <a:t>@Service </a:t>
            </a:r>
            <a:r>
              <a:rPr lang="ko-KR" altLang="en-US" sz="2400" b="1" dirty="0">
                <a:latin typeface="+mn-ea"/>
              </a:rPr>
              <a:t>를 사용하자 </a:t>
            </a:r>
            <a:r>
              <a:rPr lang="en-US" altLang="ko-KR" sz="2400" b="1" dirty="0">
                <a:latin typeface="+mn-ea"/>
              </a:rPr>
              <a:t>(feat. DI/</a:t>
            </a:r>
            <a:r>
              <a:rPr lang="en-US" altLang="ko-KR" sz="2400" b="1" dirty="0" err="1">
                <a:latin typeface="+mn-ea"/>
              </a:rPr>
              <a:t>IoC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개념</a:t>
            </a:r>
            <a:r>
              <a:rPr lang="en-US" altLang="ko-KR" sz="2400" b="1" dirty="0">
                <a:latin typeface="+mn-ea"/>
              </a:rPr>
              <a:t>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58177" y="967740"/>
            <a:ext cx="9954883" cy="5148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93886" y="4961338"/>
            <a:ext cx="2087592" cy="690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Class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MenuCon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61418" y="4961338"/>
            <a:ext cx="2087592" cy="690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Class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MenuSvc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79886" y="5306395"/>
            <a:ext cx="2337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67431" y="4942179"/>
            <a:ext cx="1313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r>
              <a:rPr lang="en-US" altLang="ko-KR" sz="1400" dirty="0" smtClean="0"/>
              <a:t>ew MenuSvc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305489" y="5306395"/>
            <a:ext cx="1713931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Menu 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MenuSvc 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의존 </a:t>
            </a:r>
            <a:r>
              <a:rPr lang="en-US" altLang="ko-KR" sz="12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400" dirty="0" smtClean="0"/>
              <a:t>ependency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3886" y="4433733"/>
            <a:ext cx="12145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@Controller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471973" y="4433733"/>
            <a:ext cx="9730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@Service</a:t>
            </a:r>
            <a:endParaRPr lang="ko-KR" altLang="en-US" sz="1400" b="1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4625340" y="4876800"/>
            <a:ext cx="6324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16" y="1260324"/>
            <a:ext cx="7263804" cy="187732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403716" y="1637509"/>
            <a:ext cx="1448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bg1"/>
                </a:solidFill>
              </a:rPr>
              <a:t>IoC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Container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54944">
            <a:off x="5122588" y="3291408"/>
            <a:ext cx="401279" cy="140613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917" y="1489206"/>
            <a:ext cx="2010577" cy="1151458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5692937" y="2039118"/>
            <a:ext cx="1363767" cy="7584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MenuSvc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147" y="1497063"/>
            <a:ext cx="2010577" cy="1151458"/>
          </a:xfrm>
          <a:prstGeom prst="rect">
            <a:avLst/>
          </a:prstGeom>
        </p:spPr>
      </p:pic>
      <p:cxnSp>
        <p:nvCxnSpPr>
          <p:cNvPr id="63" name="직선 화살표 연결선 62"/>
          <p:cNvCxnSpPr>
            <a:stCxn id="60" idx="4"/>
            <a:endCxn id="4" idx="0"/>
          </p:cNvCxnSpPr>
          <p:nvPr/>
        </p:nvCxnSpPr>
        <p:spPr>
          <a:xfrm flipH="1">
            <a:off x="3737682" y="2797583"/>
            <a:ext cx="2637139" cy="216375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0"/>
            <a:endCxn id="60" idx="4"/>
          </p:cNvCxnSpPr>
          <p:nvPr/>
        </p:nvCxnSpPr>
        <p:spPr>
          <a:xfrm flipH="1" flipV="1">
            <a:off x="6374821" y="2797583"/>
            <a:ext cx="1583664" cy="163615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76612" y="3541934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CC"/>
                </a:solidFill>
              </a:rPr>
              <a:t>Bean </a:t>
            </a:r>
            <a:r>
              <a:rPr lang="ko-KR" altLang="en-US" sz="1200" dirty="0" smtClean="0">
                <a:solidFill>
                  <a:srgbClr val="0000CC"/>
                </a:solidFill>
              </a:rPr>
              <a:t>등록</a:t>
            </a:r>
            <a:endParaRPr lang="ko-KR" altLang="en-US" sz="1200" dirty="0">
              <a:solidFill>
                <a:srgbClr val="0000CC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91348" y="33109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CC"/>
                </a:solidFill>
              </a:rPr>
              <a:t>Bean </a:t>
            </a:r>
            <a:r>
              <a:rPr lang="ko-KR" altLang="en-US" sz="1200" dirty="0" smtClean="0">
                <a:solidFill>
                  <a:srgbClr val="0000CC"/>
                </a:solidFill>
              </a:rPr>
              <a:t>사용</a:t>
            </a:r>
            <a:endParaRPr lang="ko-KR" altLang="en-US" sz="1200" dirty="0">
              <a:solidFill>
                <a:srgbClr val="0000CC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92821" y="3938894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/>
              <a:t>njection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686178" y="3845767"/>
            <a:ext cx="10953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@Autowired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962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481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5-5 </a:t>
            </a:r>
            <a:r>
              <a:rPr lang="en-US" altLang="ko-KR" sz="2400" b="1" dirty="0"/>
              <a:t>@</a:t>
            </a:r>
            <a:r>
              <a:rPr lang="en-US" altLang="ko-KR" sz="2400" b="1" dirty="0" err="1"/>
              <a:t>RestController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맛보기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4" name="직사각형 43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46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00CC"/>
                </a:solidFill>
              </a:rPr>
              <a:t>Rest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Controller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54" name="아래쪽 화살표 53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50" idx="2"/>
            <a:endCxn id="51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1" idx="2"/>
            <a:endCxn id="52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63" name="직선 화살표 연결선 62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3" idx="3"/>
            <a:endCxn id="50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3237301" y="4365932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24" y="4986920"/>
            <a:ext cx="1006776" cy="233063"/>
          </a:xfrm>
          <a:prstGeom prst="rect">
            <a:avLst/>
          </a:prstGeom>
        </p:spPr>
      </p:pic>
      <p:cxnSp>
        <p:nvCxnSpPr>
          <p:cNvPr id="71" name="직선 화살표 연결선 70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9728327" y="3084249"/>
            <a:ext cx="2163468" cy="2094909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441166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643456" y="3796808"/>
            <a:ext cx="3418812" cy="145912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165789" y="3948342"/>
            <a:ext cx="738353" cy="37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9735" y="1744628"/>
            <a:ext cx="1946949" cy="185496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07434" y="1897811"/>
            <a:ext cx="1775638" cy="1527223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5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4" y="3570760"/>
            <a:ext cx="7858125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7" y="130614"/>
            <a:ext cx="7792462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639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326</Words>
  <Application>Microsoft Office PowerPoint</Application>
  <PresentationFormat>와이드스크린</PresentationFormat>
  <Paragraphs>199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106</cp:revision>
  <dcterms:created xsi:type="dcterms:W3CDTF">2022-03-06T08:54:36Z</dcterms:created>
  <dcterms:modified xsi:type="dcterms:W3CDTF">2023-01-01T13:01:52Z</dcterms:modified>
</cp:coreProperties>
</file>