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7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2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2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52FC-2466-41C1-A413-6F429B6A198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6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598019" cy="87738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24" y="0"/>
            <a:ext cx="11329796" cy="52003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5800" y="5293933"/>
            <a:ext cx="12124267" cy="219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오라클 첫걸음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86" y="5661647"/>
            <a:ext cx="3545586" cy="15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598019" cy="87738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24" y="0"/>
            <a:ext cx="11329796" cy="52003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81223" y="5602277"/>
            <a:ext cx="12124267" cy="219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First Step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38" y="5634176"/>
            <a:ext cx="5077047" cy="21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598019" cy="87738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24" y="0"/>
            <a:ext cx="11329796" cy="52003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81223" y="5602277"/>
            <a:ext cx="12124267" cy="219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ko-KR" sz="12000" b="1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PL/SQL</a:t>
            </a:r>
            <a:endParaRPr lang="ko-KR" altLang="en-US" sz="1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38" y="5634176"/>
            <a:ext cx="5077047" cy="21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8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Microsoft YaHei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Microsoft 계정</cp:lastModifiedBy>
  <cp:revision>25</cp:revision>
  <dcterms:created xsi:type="dcterms:W3CDTF">2022-12-27T13:38:41Z</dcterms:created>
  <dcterms:modified xsi:type="dcterms:W3CDTF">2023-09-14T13:48:50Z</dcterms:modified>
</cp:coreProperties>
</file>