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455768" y="1999607"/>
            <a:ext cx="5280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#Section1 </a:t>
            </a:r>
            <a:r>
              <a:rPr lang="ko-KR" altLang="en-US" sz="4400" b="1" dirty="0" smtClean="0"/>
              <a:t>기본문법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7192" y="3811645"/>
            <a:ext cx="517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기본구조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제어문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반복문 </a:t>
            </a:r>
            <a:r>
              <a:rPr lang="en-US" altLang="ko-KR" sz="1600" b="1" dirty="0" smtClean="0"/>
              <a:t>, </a:t>
            </a:r>
            <a:r>
              <a:rPr lang="en-US" altLang="ko-KR" sz="1600" b="1" dirty="0"/>
              <a:t>Collections and </a:t>
            </a:r>
            <a:r>
              <a:rPr lang="en-US" altLang="ko-KR" sz="1600" b="1" dirty="0" smtClean="0"/>
              <a:t>Records)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7435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GOTO </a:t>
            </a:r>
            <a:r>
              <a:rPr lang="ko-KR" altLang="en-US" sz="2000" b="1" dirty="0" smtClean="0"/>
              <a:t>구문</a:t>
            </a:r>
            <a:endParaRPr lang="ko-KR" altLang="en-US" sz="2000" b="1" dirty="0"/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179" y="2377096"/>
            <a:ext cx="42323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GOTO label</a:t>
            </a:r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&lt;&lt;label&gt;&gt;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50480" y="1329357"/>
            <a:ext cx="3747564" cy="457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FOR fc IN (SELECT * FROM TAB)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DBMS_OUTPUT.PUT_LINE(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='COFFEE_MENU' Then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goto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End If;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>
                <a:solidFill>
                  <a:srgbClr val="FF0000"/>
                </a:solidFill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DBMS_OUTPUT.PUT_LINE('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move');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420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/>
              <a:t>NULL </a:t>
            </a:r>
            <a:r>
              <a:rPr lang="en-US" altLang="ko-KR" sz="2000" b="1" dirty="0" smtClean="0"/>
              <a:t>Statement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5473" y="3013590"/>
            <a:ext cx="42323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NULL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50480" y="1329357"/>
            <a:ext cx="37475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FOR fc IN (SELECT * FROM TAB)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DBMS_OUTPUT.PUT_LINE(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='COFFEE_MENU' Then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goto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400" dirty="0" smtClean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CC"/>
                </a:solidFill>
              </a:rPr>
              <a:t> </a:t>
            </a:r>
            <a:r>
              <a:rPr lang="en-US" altLang="ko-KR" sz="1400" dirty="0" smtClean="0">
                <a:solidFill>
                  <a:srgbClr val="0000CC"/>
                </a:solidFill>
              </a:rPr>
              <a:t>           null;</a:t>
            </a:r>
            <a:endParaRPr lang="en-US" altLang="ko-KR" sz="14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End If;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>
                <a:solidFill>
                  <a:srgbClr val="FF0000"/>
                </a:solidFill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DBMS_OUTPUT.PUT_LINE('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move');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1228165"/>
            <a:ext cx="0" cy="5381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2375" y="797875"/>
            <a:ext cx="11304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The NULL statement </a:t>
            </a:r>
            <a:r>
              <a:rPr lang="ko-KR" altLang="en-US" sz="1400" dirty="0"/>
              <a:t>only passes control to the next statement. Some languages refer to such an instruction as a </a:t>
            </a:r>
            <a:r>
              <a:rPr lang="ko-KR" altLang="en-US" sz="1400" dirty="0">
                <a:solidFill>
                  <a:srgbClr val="0000CC"/>
                </a:solidFill>
              </a:rPr>
              <a:t>no-op (no operation).</a:t>
            </a:r>
          </a:p>
        </p:txBody>
      </p:sp>
    </p:spTree>
    <p:extLst>
      <p:ext uri="{BB962C8B-B14F-4D97-AF65-F5344CB8AC3E}">
        <p14:creationId xmlns:p14="http://schemas.microsoft.com/office/powerpoint/2010/main" val="13483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PL/SQL </a:t>
            </a:r>
            <a:r>
              <a:rPr lang="ko-KR" altLang="en-US" sz="2000" b="1" dirty="0" smtClean="0"/>
              <a:t>기본구조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439" y="1412563"/>
            <a:ext cx="51000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DECLARE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1400" dirty="0" smtClean="0"/>
              <a:t>-- </a:t>
            </a:r>
            <a:r>
              <a:rPr lang="ko-KR" altLang="en-US" sz="1400" dirty="0"/>
              <a:t>변수선언 </a:t>
            </a:r>
            <a:r>
              <a:rPr lang="en-US" altLang="ko-KR" sz="1400" dirty="0"/>
              <a:t>, </a:t>
            </a:r>
            <a:r>
              <a:rPr lang="ko-KR" altLang="en-US" sz="1400" dirty="0"/>
              <a:t>서브 프로그램 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b="1" dirty="0"/>
              <a:t>BEGIN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1400" dirty="0" smtClean="0"/>
              <a:t>-- </a:t>
            </a:r>
            <a:r>
              <a:rPr lang="ko-KR" altLang="en-US" sz="1400" dirty="0"/>
              <a:t>실행구문   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dbms_output.put_line</a:t>
            </a:r>
            <a:r>
              <a:rPr lang="en-US" altLang="ko-KR" dirty="0"/>
              <a:t>('Hello PL/SQL</a:t>
            </a:r>
            <a:r>
              <a:rPr lang="en-US" altLang="ko-KR" dirty="0" smtClean="0"/>
              <a:t>');</a:t>
            </a:r>
          </a:p>
          <a:p>
            <a:endParaRPr lang="ko-KR" altLang="en-US" dirty="0"/>
          </a:p>
          <a:p>
            <a:r>
              <a:rPr lang="en-US" altLang="ko-KR" b="1" dirty="0"/>
              <a:t>EXCEPTION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-- </a:t>
            </a:r>
            <a:r>
              <a:rPr lang="ko-KR" altLang="en-US" sz="1400" dirty="0"/>
              <a:t>예외처리 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b="1" dirty="0"/>
              <a:t>END;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359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변수선언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5616" y="1493245"/>
            <a:ext cx="5100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DECLARE </a:t>
            </a:r>
          </a:p>
          <a:p>
            <a:r>
              <a:rPr lang="en-US" altLang="ko-KR" dirty="0" smtClean="0"/>
              <a:t>     </a:t>
            </a:r>
            <a:r>
              <a:rPr lang="en-US" altLang="ko-KR" sz="1400" dirty="0" smtClean="0"/>
              <a:t>-- </a:t>
            </a:r>
            <a:r>
              <a:rPr lang="ko-KR" altLang="en-US" sz="1400" dirty="0" smtClean="0"/>
              <a:t>변수선언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서브 프로그램 </a:t>
            </a:r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name </a:t>
            </a:r>
            <a:r>
              <a:rPr lang="en-US" altLang="ko-KR" dirty="0"/>
              <a:t>varchar2(100);</a:t>
            </a:r>
            <a:endParaRPr lang="ko-KR" altLang="en-US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BEGIN   </a:t>
            </a:r>
          </a:p>
          <a:p>
            <a:r>
              <a:rPr lang="en-US" altLang="ko-KR" dirty="0" smtClean="0"/>
              <a:t>     </a:t>
            </a:r>
            <a:r>
              <a:rPr lang="en-US" altLang="ko-KR" sz="1400" dirty="0" smtClean="0"/>
              <a:t>-- </a:t>
            </a:r>
            <a:r>
              <a:rPr lang="ko-KR" altLang="en-US" sz="1400" dirty="0" smtClean="0"/>
              <a:t>실행구문   </a:t>
            </a:r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dbms_output.put_line('Hello ‘||name);</a:t>
            </a:r>
          </a:p>
          <a:p>
            <a:r>
              <a:rPr lang="ko-KR" altLang="en-US" dirty="0" smtClean="0"/>
              <a:t> </a:t>
            </a:r>
          </a:p>
          <a:p>
            <a:r>
              <a:rPr lang="en-US" altLang="ko-KR" b="1" dirty="0" smtClean="0"/>
              <a:t>END;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40706" y="1412563"/>
            <a:ext cx="254133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cust_info(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name </a:t>
            </a:r>
            <a:r>
              <a:rPr lang="en-US" altLang="ko-KR" dirty="0"/>
              <a:t>varchar2(100),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age </a:t>
            </a:r>
            <a:r>
              <a:rPr lang="en-US" altLang="ko-KR" dirty="0"/>
              <a:t>number(10),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reg_date </a:t>
            </a:r>
            <a:r>
              <a:rPr lang="en-US" altLang="ko-KR" dirty="0"/>
              <a:t>date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);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0" y="1093694"/>
            <a:ext cx="0" cy="512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화살표 7"/>
          <p:cNvSpPr/>
          <p:nvPr/>
        </p:nvSpPr>
        <p:spPr>
          <a:xfrm>
            <a:off x="4921624" y="1766047"/>
            <a:ext cx="1963270" cy="61856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제어문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5616" y="1493245"/>
            <a:ext cx="510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IF  </a:t>
            </a:r>
            <a:r>
              <a:rPr lang="ko-KR" altLang="en-US" b="1" dirty="0" smtClean="0"/>
              <a:t>조건 </a:t>
            </a:r>
            <a:r>
              <a:rPr lang="en-US" altLang="ko-KR" b="1" dirty="0" smtClean="0"/>
              <a:t>Then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dirty="0"/>
              <a:t>dbms_output.put_line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ELSIF </a:t>
            </a:r>
            <a:r>
              <a:rPr lang="ko-KR" altLang="en-US" b="1" dirty="0"/>
              <a:t>조건 </a:t>
            </a:r>
            <a:r>
              <a:rPr lang="en-US" altLang="ko-KR" b="1" dirty="0"/>
              <a:t>Then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</a:t>
            </a:r>
            <a:r>
              <a:rPr lang="en-US" altLang="ko-KR" dirty="0" smtClean="0"/>
              <a:t>dbms_output.put_line();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ELSE</a:t>
            </a:r>
          </a:p>
          <a:p>
            <a:r>
              <a:rPr lang="en-US" altLang="ko-KR" dirty="0" smtClean="0"/>
              <a:t>    dbms_output.put_line();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END IF;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1823" y="1171254"/>
            <a:ext cx="46587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</a:t>
            </a:r>
            <a:r>
              <a:rPr lang="en-US" altLang="ko-KR" sz="1400" dirty="0" smtClean="0"/>
              <a:t>;</a:t>
            </a:r>
            <a:br>
              <a:rPr lang="en-US" altLang="ko-KR" sz="1400" dirty="0" smtClean="0"/>
            </a:br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dbms_output.put_line('Hello '|| name|| to_char(age));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IF age &lt;13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초등학생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ELSIF age &lt;16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중학생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dbms_output.put_line('</a:t>
            </a:r>
            <a:r>
              <a:rPr lang="ko-KR" altLang="en-US" sz="1400" dirty="0"/>
              <a:t>고등학생이상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END IF;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5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제어문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Case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38" y="1226118"/>
            <a:ext cx="42323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CASE </a:t>
            </a:r>
            <a:r>
              <a:rPr lang="en-US" altLang="ko-KR" dirty="0" smtClean="0"/>
              <a:t>  </a:t>
            </a:r>
            <a:r>
              <a:rPr lang="en-US" altLang="ko-KR" i="1" dirty="0" smtClean="0"/>
              <a:t>selector(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WHEN  </a:t>
            </a:r>
            <a:r>
              <a:rPr lang="en-US" altLang="ko-KR" i="1" dirty="0" smtClean="0"/>
              <a:t>selector_value_1</a:t>
            </a:r>
            <a:r>
              <a:rPr lang="en-US" altLang="ko-KR" dirty="0" smtClean="0"/>
              <a:t> </a:t>
            </a:r>
            <a:r>
              <a:rPr lang="en-US" altLang="ko-KR" dirty="0"/>
              <a:t>THEN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i="1" dirty="0" smtClean="0"/>
              <a:t>	statements_1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WHEN </a:t>
            </a:r>
            <a:r>
              <a:rPr lang="en-US" altLang="ko-KR" i="1" dirty="0" smtClean="0"/>
              <a:t>selector_value_2</a:t>
            </a:r>
            <a:r>
              <a:rPr lang="en-US" altLang="ko-KR" dirty="0" smtClean="0"/>
              <a:t> THEN 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i="1" dirty="0" smtClean="0"/>
              <a:t>statements_2</a:t>
            </a:r>
            <a:r>
              <a:rPr lang="en-US" altLang="ko-KR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WHEN </a:t>
            </a:r>
            <a:r>
              <a:rPr lang="en-US" altLang="ko-KR" i="1" dirty="0" smtClean="0"/>
              <a:t>selector_value_</a:t>
            </a:r>
            <a:r>
              <a:rPr lang="en-US" altLang="ko-KR" dirty="0" smtClean="0"/>
              <a:t>n THEN 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i="1" dirty="0" smtClean="0"/>
              <a:t>statements_</a:t>
            </a:r>
            <a:r>
              <a:rPr lang="en-US" altLang="ko-KR" dirty="0" smtClean="0"/>
              <a:t>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i="1" dirty="0" smtClean="0"/>
              <a:t>            else_statements</a:t>
            </a:r>
            <a:r>
              <a:rPr lang="en-US" altLang="ko-KR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END </a:t>
            </a:r>
            <a:r>
              <a:rPr lang="en-US" altLang="ko-KR" dirty="0"/>
              <a:t>CASE</a:t>
            </a:r>
            <a:r>
              <a:rPr lang="en-US" altLang="ko-KR" dirty="0" smtClean="0"/>
              <a:t>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0236" y="1093107"/>
            <a:ext cx="46587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dbms_output.put_line('Hello '|| name|| </a:t>
            </a:r>
            <a:r>
              <a:rPr lang="en-US" altLang="ko-KR" sz="1400" dirty="0" err="1"/>
              <a:t>to_char</a:t>
            </a:r>
            <a:r>
              <a:rPr lang="en-US" altLang="ko-KR" sz="1400" dirty="0"/>
              <a:t>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Case age</a:t>
            </a:r>
          </a:p>
          <a:p>
            <a:r>
              <a:rPr lang="en-US" altLang="ko-KR" sz="1400" dirty="0"/>
              <a:t>    When 13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초등학생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When 16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중학생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When 20 Then    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대학생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dbms_output.put_line('</a:t>
            </a:r>
            <a:r>
              <a:rPr lang="ko-KR" altLang="en-US" sz="1400" dirty="0"/>
              <a:t>고등학생이상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END Case;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2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반복문 </a:t>
            </a:r>
            <a:r>
              <a:rPr lang="en-US" altLang="ko-KR" sz="2000" b="1" dirty="0" smtClean="0"/>
              <a:t>Loop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38" y="1226118"/>
            <a:ext cx="42323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LOOP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i="1" dirty="0"/>
              <a:t> </a:t>
            </a:r>
            <a:r>
              <a:rPr lang="en-US" altLang="ko-KR" i="1" dirty="0" smtClean="0"/>
              <a:t> statements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IF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i="1" dirty="0" smtClean="0"/>
              <a:t>statements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-- continue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Else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i="1" dirty="0"/>
              <a:t>statements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exit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End IF;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0236" y="1093107"/>
            <a:ext cx="465877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number(10):=20;</a:t>
            </a:r>
          </a:p>
          <a:p>
            <a:r>
              <a:rPr lang="en-US" altLang="ko-KR" sz="1400" dirty="0"/>
              <a:t>    x number := 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dbms_output.put_line('Hello '|| name|| to_char(age));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Loop</a:t>
            </a:r>
          </a:p>
          <a:p>
            <a:r>
              <a:rPr lang="en-US" altLang="ko-KR" sz="1400" dirty="0"/>
              <a:t>    x := x+1;</a:t>
            </a:r>
          </a:p>
          <a:p>
            <a:r>
              <a:rPr lang="en-US" altLang="ko-KR" sz="1400" dirty="0"/>
              <a:t>    IF x &lt; age Then</a:t>
            </a:r>
          </a:p>
          <a:p>
            <a:r>
              <a:rPr lang="en-US" altLang="ko-KR" sz="1400" dirty="0"/>
              <a:t>        dbms_output.put_line('x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--continue;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   dbms_output.put_line('x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--Exit;</a:t>
            </a:r>
          </a:p>
          <a:p>
            <a:r>
              <a:rPr lang="en-US" altLang="ko-KR" sz="1400" dirty="0"/>
              <a:t>    End If;       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마지막 </a:t>
            </a:r>
            <a:r>
              <a:rPr lang="en-US" altLang="ko-KR" sz="1400" dirty="0"/>
              <a:t>Loop Line');</a:t>
            </a:r>
          </a:p>
          <a:p>
            <a:r>
              <a:rPr lang="en-US" altLang="ko-KR" sz="1400" dirty="0"/>
              <a:t>        --Exit;</a:t>
            </a:r>
          </a:p>
          <a:p>
            <a:r>
              <a:rPr lang="en-US" altLang="ko-KR" sz="1400" dirty="0"/>
              <a:t>   End Loop;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5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반복문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For Loop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73" y="1961598"/>
            <a:ext cx="423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/>
              <a:t>IN</a:t>
            </a:r>
            <a:r>
              <a:rPr lang="en-US" altLang="ko-KR" dirty="0"/>
              <a:t> 1..3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LOOP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DBMS_OUTPUT.PUT_LINE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LOOP;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0236" y="1093107"/>
            <a:ext cx="465877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number(10):=20;</a:t>
            </a:r>
          </a:p>
          <a:p>
            <a:r>
              <a:rPr lang="en-US" altLang="ko-KR" sz="1400" dirty="0"/>
              <a:t>    x number :=0;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('Hello '|| name|| </a:t>
            </a:r>
            <a:r>
              <a:rPr lang="en-US" altLang="ko-KR" sz="1400" dirty="0" err="1"/>
              <a:t>to_char</a:t>
            </a:r>
            <a:r>
              <a:rPr lang="en-US" altLang="ko-KR" sz="1400" dirty="0"/>
              <a:t>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For </a:t>
            </a:r>
            <a:r>
              <a:rPr lang="en-US" altLang="ko-KR" sz="1400" dirty="0"/>
              <a:t>x in 1..100</a:t>
            </a:r>
          </a:p>
          <a:p>
            <a:r>
              <a:rPr lang="en-US" altLang="ko-KR" sz="1400" dirty="0" smtClean="0"/>
              <a:t>   Loop</a:t>
            </a:r>
            <a:endParaRPr lang="en-US" altLang="ko-KR" sz="1400" dirty="0"/>
          </a:p>
          <a:p>
            <a:r>
              <a:rPr lang="en-US" altLang="ko-KR" sz="1400" dirty="0"/>
              <a:t>      IF x &lt; age Then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continue;</a:t>
            </a:r>
          </a:p>
          <a:p>
            <a:r>
              <a:rPr lang="en-US" altLang="ko-KR" sz="1400" dirty="0"/>
              <a:t>      Else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Exit;</a:t>
            </a:r>
          </a:p>
          <a:p>
            <a:r>
              <a:rPr lang="en-US" altLang="ko-KR" sz="1400" dirty="0"/>
              <a:t>      End If;   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</a:t>
            </a:r>
            <a:r>
              <a:rPr lang="ko-KR" altLang="en-US" sz="1400" dirty="0"/>
              <a:t>마지막 </a:t>
            </a:r>
            <a:r>
              <a:rPr lang="en-US" altLang="ko-KR" sz="1400" dirty="0"/>
              <a:t>Loop Line');</a:t>
            </a:r>
          </a:p>
          <a:p>
            <a:r>
              <a:rPr lang="en-US" altLang="ko-KR" sz="1400" dirty="0"/>
              <a:t>   End Loop;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반복문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While Loop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73" y="1961598"/>
            <a:ext cx="42323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WHILE</a:t>
            </a:r>
            <a:r>
              <a:rPr lang="en-US" altLang="ko-KR" dirty="0"/>
              <a:t> </a:t>
            </a:r>
            <a:r>
              <a:rPr lang="en-US" altLang="ko-KR" i="1" dirty="0"/>
              <a:t>condition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LOOP</a:t>
            </a:r>
            <a:r>
              <a:rPr lang="en-US" altLang="ko-KR" dirty="0" smtClean="0"/>
              <a:t> </a:t>
            </a:r>
            <a:r>
              <a:rPr lang="en-US" altLang="ko-KR" i="1" dirty="0"/>
              <a:t>statements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37130" y="916050"/>
            <a:ext cx="465877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number(10):=20;</a:t>
            </a:r>
          </a:p>
          <a:p>
            <a:r>
              <a:rPr lang="en-US" altLang="ko-KR" sz="1400" dirty="0"/>
              <a:t>    x number :=0;</a:t>
            </a:r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('Hello '|| name|| </a:t>
            </a:r>
            <a:r>
              <a:rPr lang="en-US" altLang="ko-KR" sz="1400" dirty="0" err="1"/>
              <a:t>to_char</a:t>
            </a:r>
            <a:r>
              <a:rPr lang="en-US" altLang="ko-KR" sz="1400" dirty="0"/>
              <a:t>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While x&lt;age</a:t>
            </a:r>
          </a:p>
          <a:p>
            <a:r>
              <a:rPr lang="en-US" altLang="ko-KR" sz="1400" dirty="0"/>
              <a:t>    Loop</a:t>
            </a:r>
          </a:p>
          <a:p>
            <a:r>
              <a:rPr lang="en-US" altLang="ko-KR" sz="1400" dirty="0"/>
              <a:t>        x := x+1;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Count'||x);        </a:t>
            </a:r>
          </a:p>
          <a:p>
            <a:r>
              <a:rPr lang="en-US" altLang="ko-KR" sz="1400" dirty="0"/>
              <a:t>    End Loop;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x:=0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Loop</a:t>
            </a:r>
          </a:p>
          <a:p>
            <a:r>
              <a:rPr lang="en-US" altLang="ko-KR" sz="1400" dirty="0"/>
              <a:t>        x := x+1;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Count'||x);   </a:t>
            </a:r>
          </a:p>
          <a:p>
            <a:r>
              <a:rPr lang="en-US" altLang="ko-KR" sz="1400" dirty="0"/>
              <a:t>    Exit When x=age;    </a:t>
            </a:r>
          </a:p>
          <a:p>
            <a:r>
              <a:rPr lang="en-US" altLang="ko-KR" sz="1400" dirty="0"/>
              <a:t>    End Loop; 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573" y="3942006"/>
            <a:ext cx="42323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LOOP</a:t>
            </a:r>
            <a:r>
              <a:rPr lang="en-US" altLang="ko-KR" dirty="0"/>
              <a:t> </a:t>
            </a:r>
            <a:r>
              <a:rPr lang="en-US" altLang="ko-KR" i="1" dirty="0"/>
              <a:t>statements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EXIT </a:t>
            </a:r>
            <a:r>
              <a:rPr lang="en-US" altLang="ko-KR" b="1" dirty="0"/>
              <a:t>WHEN </a:t>
            </a:r>
            <a:r>
              <a:rPr lang="en-US" altLang="ko-KR" i="1" dirty="0"/>
              <a:t>condition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</a:t>
            </a:r>
            <a:r>
              <a:rPr lang="en-US" altLang="ko-KR" dirty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0877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반복문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커서 </a:t>
            </a:r>
            <a:r>
              <a:rPr lang="en-US" altLang="ko-KR" sz="2000" b="1" dirty="0"/>
              <a:t>FOR </a:t>
            </a:r>
            <a:r>
              <a:rPr lang="ko-KR" altLang="en-US" sz="2000" b="1" dirty="0" smtClean="0"/>
              <a:t>루프</a:t>
            </a:r>
            <a:endParaRPr lang="ko-KR" altLang="en-US" sz="2000" b="1" dirty="0"/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9528" y="2423263"/>
            <a:ext cx="423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err="1" smtClean="0"/>
              <a:t>커서명</a:t>
            </a:r>
            <a:r>
              <a:rPr lang="en-US" altLang="ko-KR" b="1" dirty="0" smtClean="0"/>
              <a:t> </a:t>
            </a:r>
            <a:r>
              <a:rPr lang="en-US" altLang="ko-KR" b="1" dirty="0"/>
              <a:t>IN </a:t>
            </a:r>
            <a:r>
              <a:rPr lang="en-US" altLang="ko-KR" b="1" dirty="0" smtClean="0"/>
              <a:t>(DB Table Select)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LOOP   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dirty="0" smtClean="0"/>
              <a:t>statements;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END LOOP;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3829" y="2305570"/>
            <a:ext cx="3580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FOR </a:t>
            </a:r>
            <a:r>
              <a:rPr lang="en-US" altLang="ko-KR" sz="1400" dirty="0" smtClean="0"/>
              <a:t>fc </a:t>
            </a:r>
            <a:r>
              <a:rPr lang="en-US" altLang="ko-KR" sz="1400" dirty="0"/>
              <a:t>IN (SELECT * FROM TAB)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smtClean="0"/>
              <a:t>DBMS_OUTPUT.PUT_LINE(</a:t>
            </a:r>
            <a:r>
              <a:rPr lang="en-US" altLang="ko-KR" sz="1400" dirty="0" err="1" smtClean="0"/>
              <a:t>fc.tname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6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818</Words>
  <Application>Microsoft Office PowerPoint</Application>
  <PresentationFormat>와이드스크린</PresentationFormat>
  <Paragraphs>254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79</cp:revision>
  <dcterms:created xsi:type="dcterms:W3CDTF">2022-03-06T08:54:36Z</dcterms:created>
  <dcterms:modified xsi:type="dcterms:W3CDTF">2023-09-23T06:48:22Z</dcterms:modified>
</cp:coreProperties>
</file>