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54497" y="1793632"/>
            <a:ext cx="76274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#Section3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 smtClean="0"/>
              <a:t>[</a:t>
            </a:r>
            <a:r>
              <a:rPr lang="ko-KR" altLang="en-US" sz="4400" b="1" dirty="0"/>
              <a:t>실습진행</a:t>
            </a:r>
            <a:r>
              <a:rPr lang="en-US" altLang="ko-KR" sz="4400" b="1" dirty="0"/>
              <a:t>] </a:t>
            </a:r>
            <a:r>
              <a:rPr lang="en-US" altLang="ko-KR" sz="4400" b="1" dirty="0" smtClean="0"/>
              <a:t>PL/SQL </a:t>
            </a:r>
            <a:r>
              <a:rPr lang="ko-KR" altLang="en-US" sz="4400" b="1" dirty="0" smtClean="0"/>
              <a:t>딱 이만큼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30669"/>
            <a:ext cx="12192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6704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전체 구조 잡기 </a:t>
            </a:r>
            <a:r>
              <a:rPr lang="en-US" altLang="ko-KR" sz="2000" b="1" dirty="0" smtClean="0"/>
              <a:t>(w/</a:t>
            </a:r>
            <a:r>
              <a:rPr lang="ko-KR" altLang="en-US" sz="2000" b="1" dirty="0" smtClean="0"/>
              <a:t>커서 </a:t>
            </a:r>
            <a:r>
              <a:rPr lang="en-US" altLang="ko-KR" sz="2000" b="1" dirty="0" smtClean="0"/>
              <a:t>For Loop, </a:t>
            </a:r>
            <a:r>
              <a:rPr lang="ko-KR" altLang="en-US" sz="2000" b="1" dirty="0" smtClean="0"/>
              <a:t>변수선언 </a:t>
            </a:r>
            <a:r>
              <a:rPr lang="en-US" altLang="ko-KR" sz="2000" b="1" dirty="0" err="1" smtClean="0"/>
              <a:t>rowtype</a:t>
            </a:r>
            <a:r>
              <a:rPr lang="en-US" altLang="ko-KR" sz="2000" b="1" dirty="0" smtClean="0"/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844" y="1043903"/>
            <a:ext cx="615793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DECLARE </a:t>
            </a:r>
          </a:p>
          <a:p>
            <a:r>
              <a:rPr lang="en-US" altLang="ko-KR" sz="1600" dirty="0" smtClean="0"/>
              <a:t>     -- </a:t>
            </a:r>
            <a:r>
              <a:rPr lang="ko-KR" altLang="en-US" sz="1600" dirty="0" smtClean="0"/>
              <a:t>변수선언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서브 프로그램 </a:t>
            </a:r>
          </a:p>
          <a:p>
            <a:r>
              <a:rPr lang="ko-KR" altLang="en-US" sz="1600" dirty="0" smtClean="0"/>
              <a:t> </a:t>
            </a:r>
          </a:p>
          <a:p>
            <a:r>
              <a:rPr lang="en-US" altLang="ko-KR" sz="1600" dirty="0" smtClean="0"/>
              <a:t>BEGIN   </a:t>
            </a:r>
          </a:p>
          <a:p>
            <a:endParaRPr lang="en-US" altLang="ko-KR" sz="1600" dirty="0" smtClean="0"/>
          </a:p>
          <a:p>
            <a:r>
              <a:rPr lang="en-US" altLang="ko-KR" sz="1400" dirty="0" smtClean="0"/>
              <a:t>     -- </a:t>
            </a:r>
            <a:r>
              <a:rPr lang="ko-KR" altLang="en-US" sz="1400" dirty="0" smtClean="0"/>
              <a:t>실행구문   </a:t>
            </a:r>
          </a:p>
          <a:p>
            <a:r>
              <a:rPr lang="ko-KR" altLang="en-US" sz="1400" dirty="0" smtClean="0"/>
              <a:t>    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장바구니의 자료를 가져온다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2. </a:t>
            </a:r>
            <a:r>
              <a:rPr lang="ko-KR" altLang="en-US" sz="1400" dirty="0" smtClean="0"/>
              <a:t>장바구니의 </a:t>
            </a:r>
            <a:r>
              <a:rPr lang="ko-KR" altLang="en-US" sz="1400" dirty="0" err="1" smtClean="0"/>
              <a:t>갯수만큼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Loop </a:t>
            </a:r>
            <a:r>
              <a:rPr lang="ko-KR" altLang="en-US" sz="1400" dirty="0" smtClean="0"/>
              <a:t>진행을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3. </a:t>
            </a:r>
            <a:r>
              <a:rPr lang="ko-KR" altLang="en-US" sz="1400" dirty="0" smtClean="0"/>
              <a:t>주문서에 필요한 기본 정보를 가져온다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3.1 </a:t>
            </a:r>
            <a:r>
              <a:rPr lang="ko-KR" altLang="en-US" sz="1400" dirty="0" smtClean="0"/>
              <a:t>맥주일 경우 미성년자 체크를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    4. </a:t>
            </a:r>
            <a:r>
              <a:rPr lang="ko-KR" altLang="en-US" sz="1400" dirty="0"/>
              <a:t>옵션가를 가져온다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     5. </a:t>
            </a:r>
            <a:r>
              <a:rPr lang="ko-KR" altLang="en-US" sz="1400" dirty="0" smtClean="0"/>
              <a:t>주문금액을 계산한다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수량*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기준단가</a:t>
            </a:r>
            <a:r>
              <a:rPr lang="en-US" altLang="ko-KR" sz="1400" dirty="0" smtClean="0"/>
              <a:t>+</a:t>
            </a:r>
            <a:r>
              <a:rPr lang="ko-KR" altLang="en-US" sz="1400" dirty="0" err="1" smtClean="0"/>
              <a:t>옵션가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5. </a:t>
            </a:r>
            <a:r>
              <a:rPr lang="ko-KR" altLang="en-US" sz="1400" dirty="0" smtClean="0"/>
              <a:t>포인트 추가를 한다</a:t>
            </a:r>
            <a:r>
              <a:rPr lang="en-US" altLang="ko-KR" sz="1400" dirty="0" smtClean="0"/>
              <a:t>. 1% </a:t>
            </a:r>
            <a:r>
              <a:rPr lang="ko-KR" altLang="en-US" sz="1400" dirty="0" smtClean="0"/>
              <a:t>추가</a:t>
            </a:r>
          </a:p>
          <a:p>
            <a:r>
              <a:rPr lang="ko-KR" altLang="en-US" sz="1400" dirty="0" smtClean="0"/>
              <a:t>     </a:t>
            </a:r>
            <a:r>
              <a:rPr lang="en-US" altLang="ko-KR" sz="1400" dirty="0" smtClean="0"/>
              <a:t>6. </a:t>
            </a:r>
            <a:r>
              <a:rPr lang="ko-KR" altLang="en-US" sz="1400" dirty="0" smtClean="0"/>
              <a:t>주문서를 생성한다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7. </a:t>
            </a:r>
            <a:r>
              <a:rPr lang="ko-KR" altLang="en-US" sz="1400" dirty="0" smtClean="0"/>
              <a:t>개인정보에 포인트를 넣어준다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600" dirty="0" smtClean="0"/>
              <a:t>    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EXCEPTION </a:t>
            </a:r>
          </a:p>
          <a:p>
            <a:r>
              <a:rPr lang="en-US" altLang="ko-KR" sz="1600" dirty="0" smtClean="0"/>
              <a:t>      -- </a:t>
            </a:r>
            <a:r>
              <a:rPr lang="ko-KR" altLang="en-US" sz="1600" dirty="0" smtClean="0"/>
              <a:t>예외처리 </a:t>
            </a:r>
          </a:p>
          <a:p>
            <a:r>
              <a:rPr lang="ko-KR" altLang="en-US" sz="1600" dirty="0" smtClean="0"/>
              <a:t> </a:t>
            </a:r>
          </a:p>
          <a:p>
            <a:r>
              <a:rPr lang="en-US" altLang="ko-KR" sz="1600" dirty="0" smtClean="0"/>
              <a:t>END;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284258" y="623833"/>
            <a:ext cx="5676554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DECLARE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변수선언</a:t>
            </a:r>
            <a:r>
              <a:rPr lang="en-US" altLang="ko-KR" sz="1000" dirty="0"/>
              <a:t>, </a:t>
            </a:r>
            <a:r>
              <a:rPr lang="ko-KR" altLang="en-US" sz="1000" dirty="0"/>
              <a:t>서브프로그램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-- </a:t>
            </a:r>
            <a:r>
              <a:rPr lang="en-US" altLang="ko-KR" sz="1000" dirty="0" err="1"/>
              <a:t>v_cst_id</a:t>
            </a:r>
            <a:r>
              <a:rPr lang="en-US" altLang="ko-KR" sz="1000" dirty="0"/>
              <a:t> varchar2(20):='C001';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v_cst_id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cst_info.cst_id%type</a:t>
            </a:r>
            <a:r>
              <a:rPr lang="en-US" altLang="ko-KR" sz="1000" dirty="0"/>
              <a:t>:='C001';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v_MNU_ID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tmp_ord.mnu_id%type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v_MNU_SIZE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tmp_ord.mnu_size%type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-- </a:t>
            </a:r>
            <a:r>
              <a:rPr lang="ko-KR" altLang="en-US" sz="1000" dirty="0"/>
              <a:t>주문서 변수 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--</a:t>
            </a:r>
            <a:r>
              <a:rPr lang="en-US" altLang="ko-KR" sz="1000" dirty="0" err="1"/>
              <a:t>v_price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real_ord.total_price%type</a:t>
            </a:r>
            <a:r>
              <a:rPr lang="en-US" altLang="ko-KR" sz="1000" dirty="0"/>
              <a:t>:=100;</a:t>
            </a:r>
          </a:p>
          <a:p>
            <a:r>
              <a:rPr lang="en-US" altLang="ko-KR" sz="1000" dirty="0"/>
              <a:t>    --</a:t>
            </a:r>
            <a:r>
              <a:rPr lang="en-US" altLang="ko-KR" sz="1000" dirty="0" err="1"/>
              <a:t>v_total_price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real_ord.total_price%type</a:t>
            </a:r>
            <a:r>
              <a:rPr lang="en-US" altLang="ko-KR" sz="1000" dirty="0"/>
              <a:t>:=72000;</a:t>
            </a:r>
          </a:p>
          <a:p>
            <a:r>
              <a:rPr lang="en-US" altLang="ko-KR" sz="1000" dirty="0"/>
              <a:t>    --</a:t>
            </a:r>
            <a:r>
              <a:rPr lang="en-US" altLang="ko-KR" sz="1000" dirty="0" err="1"/>
              <a:t>v_point_add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real_ord.point_add%type</a:t>
            </a:r>
            <a:r>
              <a:rPr lang="en-US" altLang="ko-KR" sz="1000" dirty="0"/>
              <a:t>:=0;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r_real_ord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real_ord%rowtype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BEGIN</a:t>
            </a:r>
          </a:p>
          <a:p>
            <a:r>
              <a:rPr lang="en-US" altLang="ko-KR" sz="1000" dirty="0"/>
              <a:t>    --</a:t>
            </a:r>
            <a:r>
              <a:rPr lang="ko-KR" altLang="en-US" sz="1000" dirty="0"/>
              <a:t>실행구문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--1. </a:t>
            </a:r>
            <a:r>
              <a:rPr lang="ko-KR" altLang="en-US" sz="1000" dirty="0" err="1"/>
              <a:t>장바구니의자료를가져온다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--2. </a:t>
            </a:r>
            <a:r>
              <a:rPr lang="ko-KR" altLang="en-US" sz="1000" dirty="0" err="1"/>
              <a:t>장바구니의갯수만큼</a:t>
            </a:r>
            <a:r>
              <a:rPr lang="en-US" altLang="ko-KR" sz="1000" dirty="0"/>
              <a:t>Loop </a:t>
            </a:r>
            <a:r>
              <a:rPr lang="ko-KR" altLang="en-US" sz="1000" dirty="0" err="1"/>
              <a:t>진행을한다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FOR fc IN (SELECT * FROM </a:t>
            </a:r>
            <a:r>
              <a:rPr lang="en-US" altLang="ko-KR" sz="1000" dirty="0" err="1"/>
              <a:t>tmp_ord</a:t>
            </a:r>
            <a:r>
              <a:rPr lang="en-US" altLang="ko-KR" sz="1000" dirty="0"/>
              <a:t> WHERE 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=</a:t>
            </a:r>
            <a:r>
              <a:rPr lang="en-US" altLang="ko-KR" sz="1000" dirty="0" err="1"/>
              <a:t>v_cst_id</a:t>
            </a:r>
            <a:r>
              <a:rPr lang="en-US" altLang="ko-KR" sz="1000" dirty="0"/>
              <a:t>)    </a:t>
            </a:r>
          </a:p>
          <a:p>
            <a:r>
              <a:rPr lang="en-US" altLang="ko-KR" sz="1000" dirty="0"/>
              <a:t>    LOOP   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v_MNU_SIZE</a:t>
            </a:r>
            <a:r>
              <a:rPr lang="en-US" altLang="ko-KR" sz="1000" dirty="0"/>
              <a:t> :=</a:t>
            </a:r>
            <a:r>
              <a:rPr lang="en-US" altLang="ko-KR" sz="1000" dirty="0" err="1"/>
              <a:t>fc.mnu_size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fc.cst_id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--    3. </a:t>
            </a:r>
            <a:r>
              <a:rPr lang="ko-KR" altLang="en-US" sz="1000" dirty="0" err="1"/>
              <a:t>주문서에필요한기본정보를가져온다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--    3.1 </a:t>
            </a:r>
            <a:r>
              <a:rPr lang="ko-KR" altLang="en-US" sz="1000" dirty="0" err="1"/>
              <a:t>맥주일경우미성년자체크를한다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--    4. </a:t>
            </a:r>
            <a:r>
              <a:rPr lang="ko-KR" altLang="en-US" sz="1000" dirty="0" err="1"/>
              <a:t>옵션가를가져온다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--    5. </a:t>
            </a:r>
            <a:r>
              <a:rPr lang="ko-KR" altLang="en-US" sz="1000" dirty="0" err="1"/>
              <a:t>주문금액을계산한다</a:t>
            </a:r>
            <a:r>
              <a:rPr lang="en-US" altLang="ko-KR" sz="1000" dirty="0"/>
              <a:t>. (</a:t>
            </a:r>
            <a:r>
              <a:rPr lang="ko-KR" altLang="en-US" sz="1000" dirty="0"/>
              <a:t>수량*</a:t>
            </a:r>
            <a:r>
              <a:rPr lang="en-US" altLang="ko-KR" sz="1000" dirty="0"/>
              <a:t>(</a:t>
            </a:r>
            <a:r>
              <a:rPr lang="ko-KR" altLang="en-US" sz="1000" dirty="0"/>
              <a:t>기준단가</a:t>
            </a:r>
            <a:r>
              <a:rPr lang="en-US" altLang="ko-KR" sz="1000" dirty="0"/>
              <a:t>+</a:t>
            </a:r>
            <a:r>
              <a:rPr lang="ko-KR" altLang="en-US" sz="1000" dirty="0" err="1"/>
              <a:t>옵션가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r_real_ord.price</a:t>
            </a:r>
            <a:r>
              <a:rPr lang="en-US" altLang="ko-KR" sz="1000" dirty="0"/>
              <a:t>:=200;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r_real_ord.total_price</a:t>
            </a:r>
            <a:r>
              <a:rPr lang="en-US" altLang="ko-KR" sz="1000" dirty="0"/>
              <a:t>:=9200;        </a:t>
            </a:r>
          </a:p>
          <a:p>
            <a:r>
              <a:rPr lang="en-US" altLang="ko-KR" sz="1000" dirty="0"/>
              <a:t>        --    5. </a:t>
            </a:r>
            <a:r>
              <a:rPr lang="ko-KR" altLang="en-US" sz="1000" dirty="0" err="1"/>
              <a:t>포인트추가를한다</a:t>
            </a:r>
            <a:r>
              <a:rPr lang="en-US" altLang="ko-KR" sz="1000" dirty="0"/>
              <a:t>. 1% </a:t>
            </a:r>
            <a:r>
              <a:rPr lang="ko-KR" altLang="en-US" sz="1000" dirty="0"/>
              <a:t>추가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r_real_ord.point_add</a:t>
            </a:r>
            <a:r>
              <a:rPr lang="en-US" altLang="ko-KR" sz="1000" dirty="0"/>
              <a:t>:=2000;</a:t>
            </a:r>
          </a:p>
          <a:p>
            <a:r>
              <a:rPr lang="en-US" altLang="ko-KR" sz="1000" dirty="0"/>
              <a:t>        --    6. </a:t>
            </a:r>
            <a:r>
              <a:rPr lang="ko-KR" altLang="en-US" sz="1000" dirty="0" err="1"/>
              <a:t>주문서를생성한다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insert into </a:t>
            </a:r>
            <a:r>
              <a:rPr lang="en-US" altLang="ko-KR" sz="1000" dirty="0" err="1"/>
              <a:t>real_ord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ord_seq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mnu_size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mnu_ice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                     </a:t>
            </a:r>
            <a:r>
              <a:rPr lang="en-US" altLang="ko-KR" sz="1000" dirty="0" err="1"/>
              <a:t>qty</a:t>
            </a:r>
            <a:r>
              <a:rPr lang="en-US" altLang="ko-KR" sz="1000" dirty="0"/>
              <a:t>, price, </a:t>
            </a:r>
            <a:r>
              <a:rPr lang="en-US" altLang="ko-KR" sz="1000" dirty="0" err="1"/>
              <a:t>total_price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point_use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point_add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values( 1, </a:t>
            </a:r>
            <a:r>
              <a:rPr lang="en-US" altLang="ko-KR" sz="1000" dirty="0" err="1"/>
              <a:t>fc.cst_id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fc.mnu_id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fc.mnu_size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fc.mnu_ice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                     </a:t>
            </a:r>
            <a:r>
              <a:rPr lang="en-US" altLang="ko-KR" sz="1000" dirty="0" err="1"/>
              <a:t>fc.qty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r_real_ord.price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r_real_ord.total_price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fc.point_use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r_real_ord.point_add</a:t>
            </a:r>
            <a:endParaRPr lang="en-US" altLang="ko-KR" sz="1000" dirty="0"/>
          </a:p>
          <a:p>
            <a:r>
              <a:rPr lang="en-US" altLang="ko-KR" sz="1000" dirty="0"/>
              <a:t>              );       </a:t>
            </a:r>
          </a:p>
          <a:p>
            <a:r>
              <a:rPr lang="en-US" altLang="ko-KR" sz="1000" dirty="0"/>
              <a:t>        --    7. </a:t>
            </a:r>
            <a:r>
              <a:rPr lang="ko-KR" altLang="en-US" sz="1000" dirty="0" err="1"/>
              <a:t>개인정보에포인트를넣어준다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END LOOP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/>
              <a:t>END;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082652" y="721173"/>
            <a:ext cx="0" cy="601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4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625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/>
              <a:t>메뉴 가격 가져오기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옵션가</a:t>
            </a:r>
            <a:r>
              <a:rPr lang="ko-KR" altLang="en-US" sz="2000" b="1" dirty="0"/>
              <a:t> 체크</a:t>
            </a:r>
            <a:r>
              <a:rPr lang="en-US" altLang="ko-KR" sz="2000" b="1"/>
              <a:t>) </a:t>
            </a:r>
            <a:r>
              <a:rPr lang="en-US" altLang="ko-KR" sz="2000" b="1" smtClean="0"/>
              <a:t>/ Function </a:t>
            </a:r>
            <a:r>
              <a:rPr lang="ko-KR" altLang="en-US" sz="2000" b="1" dirty="0"/>
              <a:t>사용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291" y="962487"/>
            <a:ext cx="46898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DECLARE </a:t>
            </a:r>
          </a:p>
          <a:p>
            <a:r>
              <a:rPr lang="en-US" altLang="ko-KR" sz="1200" dirty="0" smtClean="0"/>
              <a:t>     -- </a:t>
            </a:r>
            <a:r>
              <a:rPr lang="ko-KR" altLang="en-US" sz="1200" dirty="0" smtClean="0"/>
              <a:t>변수선언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서브 프로그램 </a:t>
            </a:r>
          </a:p>
          <a:p>
            <a:r>
              <a:rPr lang="ko-KR" altLang="en-US" sz="1200" dirty="0" smtClean="0"/>
              <a:t> </a:t>
            </a:r>
          </a:p>
          <a:p>
            <a:r>
              <a:rPr lang="en-US" altLang="ko-KR" sz="1200" dirty="0" smtClean="0"/>
              <a:t>BEGIN   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-- </a:t>
            </a:r>
            <a:r>
              <a:rPr lang="ko-KR" altLang="en-US" sz="1200" dirty="0" smtClean="0"/>
              <a:t>실행구문   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/>
              <a:t>     </a:t>
            </a:r>
            <a:r>
              <a:rPr lang="en-US" altLang="ko-KR" sz="1200" dirty="0" smtClean="0"/>
              <a:t>1. </a:t>
            </a:r>
            <a:r>
              <a:rPr lang="ko-KR" altLang="en-US" sz="1200" dirty="0" smtClean="0"/>
              <a:t>장바구니의 자료를 가져온다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2. </a:t>
            </a:r>
            <a:r>
              <a:rPr lang="ko-KR" altLang="en-US" sz="1200" dirty="0" smtClean="0"/>
              <a:t>장바구니의 </a:t>
            </a:r>
            <a:r>
              <a:rPr lang="ko-KR" altLang="en-US" sz="1200" dirty="0" err="1" smtClean="0"/>
              <a:t>갯수만큼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Loop </a:t>
            </a:r>
            <a:r>
              <a:rPr lang="ko-KR" altLang="en-US" sz="1200" dirty="0" smtClean="0"/>
              <a:t>진행을 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3. </a:t>
            </a:r>
            <a:r>
              <a:rPr lang="ko-KR" altLang="en-US" sz="1200" dirty="0" smtClean="0"/>
              <a:t>주문서에 필요한 기본 정보를 가져온다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3.1 </a:t>
            </a:r>
            <a:r>
              <a:rPr lang="ko-KR" altLang="en-US" sz="1200" dirty="0" smtClean="0"/>
              <a:t>맥주일 경우 미성년자 체크를 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   4. </a:t>
            </a:r>
            <a:r>
              <a:rPr lang="ko-KR" altLang="en-US" sz="1200" dirty="0"/>
              <a:t>옵션가를 가져온다</a:t>
            </a:r>
            <a:r>
              <a:rPr lang="en-US" altLang="ko-KR" sz="12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5. </a:t>
            </a:r>
            <a:r>
              <a:rPr lang="ko-KR" altLang="en-US" sz="1200" dirty="0" smtClean="0"/>
              <a:t>주문금액을 계산한다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수량*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기준단가</a:t>
            </a:r>
            <a:r>
              <a:rPr lang="en-US" altLang="ko-KR" sz="1200" dirty="0" smtClean="0"/>
              <a:t>+</a:t>
            </a:r>
            <a:r>
              <a:rPr lang="ko-KR" altLang="en-US" sz="1200" dirty="0" err="1" smtClean="0"/>
              <a:t>옵션가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5. </a:t>
            </a:r>
            <a:r>
              <a:rPr lang="ko-KR" altLang="en-US" sz="1200" dirty="0" smtClean="0"/>
              <a:t>포인트 추가를 한다</a:t>
            </a:r>
            <a:r>
              <a:rPr lang="en-US" altLang="ko-KR" sz="1200" dirty="0" smtClean="0"/>
              <a:t>. 1% </a:t>
            </a:r>
            <a:r>
              <a:rPr lang="ko-KR" altLang="en-US" sz="1200" dirty="0" smtClean="0"/>
              <a:t>추가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/>
              <a:t>     </a:t>
            </a:r>
            <a:r>
              <a:rPr lang="en-US" altLang="ko-KR" sz="1200" dirty="0" smtClean="0"/>
              <a:t>6. </a:t>
            </a:r>
            <a:r>
              <a:rPr lang="ko-KR" altLang="en-US" sz="1200" dirty="0" smtClean="0"/>
              <a:t>주문서를 생성한다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7. </a:t>
            </a:r>
            <a:r>
              <a:rPr lang="ko-KR" altLang="en-US" sz="1200" dirty="0" smtClean="0"/>
              <a:t>개인정보에 포인트를 넣어준다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EXCEPTION </a:t>
            </a:r>
          </a:p>
          <a:p>
            <a:r>
              <a:rPr lang="en-US" altLang="ko-KR" sz="1200" dirty="0" smtClean="0"/>
              <a:t>      -- </a:t>
            </a:r>
            <a:r>
              <a:rPr lang="ko-KR" altLang="en-US" sz="1200" dirty="0" smtClean="0"/>
              <a:t>예외처리 </a:t>
            </a:r>
          </a:p>
          <a:p>
            <a:r>
              <a:rPr lang="ko-KR" altLang="en-US" sz="1200" dirty="0" smtClean="0"/>
              <a:t> </a:t>
            </a:r>
          </a:p>
          <a:p>
            <a:r>
              <a:rPr lang="en-US" altLang="ko-KR" sz="1200" dirty="0" smtClean="0"/>
              <a:t>END;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890329" y="3640392"/>
            <a:ext cx="4033575" cy="304972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5180110" y="3601909"/>
            <a:ext cx="683814" cy="37350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71738" y="827072"/>
            <a:ext cx="4865676" cy="88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Function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펑션은 어떤 입력 값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없을 수도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에 대해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처리 한 후 </a:t>
            </a:r>
            <a:r>
              <a:rPr lang="en-US" altLang="ko-KR" sz="1200" dirty="0" smtClean="0">
                <a:solidFill>
                  <a:schemeClr val="tx1"/>
                </a:solidFill>
              </a:rPr>
              <a:t>Return </a:t>
            </a:r>
            <a:r>
              <a:rPr lang="ko-KR" altLang="en-US" sz="1200" dirty="0" smtClean="0">
                <a:solidFill>
                  <a:schemeClr val="tx1"/>
                </a:solidFill>
              </a:rPr>
              <a:t>값을 반환한다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9498" y="1994337"/>
            <a:ext cx="2685351" cy="43858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create or replace </a:t>
            </a:r>
            <a:r>
              <a:rPr lang="en-US" altLang="ko-KR" sz="900" dirty="0" smtClean="0"/>
              <a:t>FUNCTION </a:t>
            </a:r>
            <a:r>
              <a:rPr lang="en-US" altLang="ko-KR" sz="900" dirty="0"/>
              <a:t>F_GET_OPT_PRICE </a:t>
            </a:r>
          </a:p>
          <a:p>
            <a:r>
              <a:rPr lang="en-US" altLang="ko-KR" sz="900" dirty="0"/>
              <a:t>(</a:t>
            </a:r>
          </a:p>
          <a:p>
            <a:r>
              <a:rPr lang="en-US" altLang="ko-KR" sz="900" dirty="0"/>
              <a:t>  P_MNU_ID IN VARCHAR2 </a:t>
            </a:r>
          </a:p>
          <a:p>
            <a:r>
              <a:rPr lang="en-US" altLang="ko-KR" sz="900" dirty="0"/>
              <a:t>, P_MNU_OPT IN VARCHAR2 </a:t>
            </a:r>
          </a:p>
          <a:p>
            <a:r>
              <a:rPr lang="en-US" altLang="ko-KR" sz="900" dirty="0"/>
              <a:t>) RETURN NUMBER AS </a:t>
            </a:r>
          </a:p>
          <a:p>
            <a:r>
              <a:rPr lang="en-US" altLang="ko-KR" sz="900" dirty="0"/>
              <a:t>-- </a:t>
            </a:r>
            <a:r>
              <a:rPr lang="ko-KR" altLang="en-US" sz="900" dirty="0"/>
              <a:t>변수선언 </a:t>
            </a:r>
          </a:p>
          <a:p>
            <a:r>
              <a:rPr lang="ko-KR" altLang="en-US" sz="900" dirty="0"/>
              <a:t> </a:t>
            </a:r>
            <a:r>
              <a:rPr lang="en-US" altLang="ko-KR" sz="900" dirty="0" err="1"/>
              <a:t>v_mnu_type</a:t>
            </a:r>
            <a:r>
              <a:rPr lang="en-US" altLang="ko-KR" sz="900" dirty="0"/>
              <a:t> </a:t>
            </a:r>
            <a:r>
              <a:rPr lang="en-US" altLang="ko-KR" sz="900" dirty="0" err="1"/>
              <a:t>menu.mnu_type%type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err="1"/>
              <a:t>v_opt_price</a:t>
            </a:r>
            <a:r>
              <a:rPr lang="en-US" altLang="ko-KR" sz="900" dirty="0"/>
              <a:t> </a:t>
            </a:r>
            <a:r>
              <a:rPr lang="en-US" altLang="ko-KR" sz="900" dirty="0" err="1"/>
              <a:t>menu_opt.opt_price%type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BEGIN</a:t>
            </a:r>
          </a:p>
          <a:p>
            <a:r>
              <a:rPr lang="en-US" altLang="ko-KR" sz="900" dirty="0"/>
              <a:t>    </a:t>
            </a:r>
          </a:p>
          <a:p>
            <a:r>
              <a:rPr lang="en-US" altLang="ko-KR" sz="900" dirty="0"/>
              <a:t>    -- </a:t>
            </a:r>
            <a:r>
              <a:rPr lang="ko-KR" altLang="en-US" sz="900" dirty="0"/>
              <a:t>메뉴타입 가져오기 </a:t>
            </a:r>
          </a:p>
          <a:p>
            <a:r>
              <a:rPr lang="ko-KR" altLang="en-US" sz="900" dirty="0"/>
              <a:t>    </a:t>
            </a:r>
            <a:r>
              <a:rPr lang="en-US" altLang="ko-KR" sz="900" dirty="0"/>
              <a:t>select </a:t>
            </a:r>
            <a:r>
              <a:rPr lang="en-US" altLang="ko-KR" sz="900" dirty="0" err="1"/>
              <a:t>mnu_type</a:t>
            </a:r>
            <a:endParaRPr lang="en-US" altLang="ko-KR" sz="900" dirty="0"/>
          </a:p>
          <a:p>
            <a:r>
              <a:rPr lang="en-US" altLang="ko-KR" sz="900" dirty="0"/>
              <a:t>    into </a:t>
            </a:r>
            <a:r>
              <a:rPr lang="en-US" altLang="ko-KR" sz="900" dirty="0" err="1"/>
              <a:t>v_mnu_type</a:t>
            </a:r>
            <a:endParaRPr lang="en-US" altLang="ko-KR" sz="900" dirty="0"/>
          </a:p>
          <a:p>
            <a:r>
              <a:rPr lang="en-US" altLang="ko-KR" sz="900" dirty="0"/>
              <a:t>    from menu</a:t>
            </a:r>
          </a:p>
          <a:p>
            <a:r>
              <a:rPr lang="en-US" altLang="ko-KR" sz="900" dirty="0"/>
              <a:t>    where </a:t>
            </a:r>
            <a:r>
              <a:rPr lang="en-US" altLang="ko-KR" sz="900" dirty="0" err="1"/>
              <a:t>mnu_id</a:t>
            </a:r>
            <a:r>
              <a:rPr lang="en-US" altLang="ko-KR" sz="900" dirty="0"/>
              <a:t>=P_MNU_ID</a:t>
            </a:r>
          </a:p>
          <a:p>
            <a:r>
              <a:rPr lang="en-US" altLang="ko-KR" sz="900" dirty="0"/>
              <a:t>    ;</a:t>
            </a:r>
          </a:p>
          <a:p>
            <a:r>
              <a:rPr lang="en-US" altLang="ko-KR" sz="900" dirty="0"/>
              <a:t>    </a:t>
            </a:r>
          </a:p>
          <a:p>
            <a:r>
              <a:rPr lang="en-US" altLang="ko-KR" sz="900" dirty="0"/>
              <a:t>    -- </a:t>
            </a:r>
            <a:r>
              <a:rPr lang="ko-KR" altLang="en-US" sz="900" dirty="0" err="1"/>
              <a:t>옵션가</a:t>
            </a:r>
            <a:r>
              <a:rPr lang="ko-KR" altLang="en-US" sz="900" dirty="0"/>
              <a:t> 가져오기 </a:t>
            </a:r>
          </a:p>
          <a:p>
            <a:r>
              <a:rPr lang="ko-KR" altLang="en-US" sz="900" dirty="0"/>
              <a:t>    </a:t>
            </a:r>
            <a:r>
              <a:rPr lang="en-US" altLang="ko-KR" sz="900" dirty="0"/>
              <a:t>select </a:t>
            </a:r>
            <a:r>
              <a:rPr lang="en-US" altLang="ko-KR" sz="900" dirty="0" err="1"/>
              <a:t>opt_price</a:t>
            </a:r>
            <a:endParaRPr lang="en-US" altLang="ko-KR" sz="900" dirty="0"/>
          </a:p>
          <a:p>
            <a:r>
              <a:rPr lang="en-US" altLang="ko-KR" sz="900" dirty="0"/>
              <a:t>    into </a:t>
            </a:r>
            <a:r>
              <a:rPr lang="en-US" altLang="ko-KR" sz="900" dirty="0" err="1"/>
              <a:t>v_opt_price</a:t>
            </a:r>
            <a:endParaRPr lang="en-US" altLang="ko-KR" sz="900" dirty="0"/>
          </a:p>
          <a:p>
            <a:r>
              <a:rPr lang="en-US" altLang="ko-KR" sz="900" dirty="0"/>
              <a:t>    from </a:t>
            </a:r>
            <a:r>
              <a:rPr lang="en-US" altLang="ko-KR" sz="900" dirty="0" err="1"/>
              <a:t>menu_opt</a:t>
            </a:r>
            <a:endParaRPr lang="en-US" altLang="ko-KR" sz="900" dirty="0"/>
          </a:p>
          <a:p>
            <a:r>
              <a:rPr lang="en-US" altLang="ko-KR" sz="900" dirty="0"/>
              <a:t>    where </a:t>
            </a:r>
            <a:r>
              <a:rPr lang="en-US" altLang="ko-KR" sz="900" dirty="0" err="1"/>
              <a:t>mnu_type</a:t>
            </a:r>
            <a:r>
              <a:rPr lang="en-US" altLang="ko-KR" sz="900" dirty="0"/>
              <a:t>=</a:t>
            </a:r>
            <a:r>
              <a:rPr lang="en-US" altLang="ko-KR" sz="900" dirty="0" err="1"/>
              <a:t>v_mnu_type</a:t>
            </a:r>
            <a:endParaRPr lang="en-US" altLang="ko-KR" sz="900" dirty="0"/>
          </a:p>
          <a:p>
            <a:r>
              <a:rPr lang="en-US" altLang="ko-KR" sz="900" dirty="0"/>
              <a:t>    and </a:t>
            </a:r>
            <a:r>
              <a:rPr lang="en-US" altLang="ko-KR" sz="900" dirty="0" err="1"/>
              <a:t>mnu_opt</a:t>
            </a:r>
            <a:r>
              <a:rPr lang="en-US" altLang="ko-KR" sz="900" dirty="0"/>
              <a:t>=P_MNU_OPT</a:t>
            </a:r>
          </a:p>
          <a:p>
            <a:r>
              <a:rPr lang="en-US" altLang="ko-KR" sz="900" dirty="0"/>
              <a:t>    ;</a:t>
            </a:r>
          </a:p>
          <a:p>
            <a:r>
              <a:rPr lang="en-US" altLang="ko-KR" sz="900" dirty="0"/>
              <a:t>    </a:t>
            </a:r>
          </a:p>
          <a:p>
            <a:r>
              <a:rPr lang="en-US" altLang="ko-KR" sz="900" dirty="0"/>
              <a:t>  RETURN </a:t>
            </a:r>
            <a:r>
              <a:rPr lang="en-US" altLang="ko-KR" sz="900" dirty="0" err="1"/>
              <a:t>v_opt_price</a:t>
            </a:r>
            <a:r>
              <a:rPr lang="en-US" altLang="ko-KR" sz="900" dirty="0"/>
              <a:t>;</a:t>
            </a:r>
          </a:p>
          <a:p>
            <a:endParaRPr lang="en-US" altLang="ko-KR" sz="900" dirty="0"/>
          </a:p>
          <a:p>
            <a:r>
              <a:rPr lang="en-US" altLang="ko-KR" sz="900" dirty="0"/>
              <a:t>Exception when others then </a:t>
            </a:r>
          </a:p>
          <a:p>
            <a:r>
              <a:rPr lang="en-US" altLang="ko-KR" sz="900" dirty="0"/>
              <a:t>  RETURN 0;</a:t>
            </a:r>
          </a:p>
          <a:p>
            <a:r>
              <a:rPr lang="en-US" altLang="ko-KR" sz="900" dirty="0"/>
              <a:t>  </a:t>
            </a:r>
          </a:p>
          <a:p>
            <a:r>
              <a:rPr lang="en-US" altLang="ko-KR" sz="900" dirty="0"/>
              <a:t>END F_GET_OPT_PRICE;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5569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38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Point </a:t>
            </a:r>
            <a:r>
              <a:rPr lang="ko-KR" altLang="en-US" sz="2000" b="1" dirty="0" smtClean="0"/>
              <a:t>계산하기 </a:t>
            </a:r>
            <a:r>
              <a:rPr lang="en-US" altLang="ko-KR" sz="2000" b="1" dirty="0" smtClean="0"/>
              <a:t>(w/Function)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291" y="962487"/>
            <a:ext cx="46898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DECLARE </a:t>
            </a:r>
          </a:p>
          <a:p>
            <a:r>
              <a:rPr lang="en-US" altLang="ko-KR" sz="1200" dirty="0" smtClean="0"/>
              <a:t>     -- </a:t>
            </a:r>
            <a:r>
              <a:rPr lang="ko-KR" altLang="en-US" sz="1200" dirty="0" smtClean="0"/>
              <a:t>변수선언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서브 프로그램 </a:t>
            </a:r>
          </a:p>
          <a:p>
            <a:r>
              <a:rPr lang="ko-KR" altLang="en-US" sz="1200" dirty="0" smtClean="0"/>
              <a:t> </a:t>
            </a:r>
          </a:p>
          <a:p>
            <a:r>
              <a:rPr lang="en-US" altLang="ko-KR" sz="1200" dirty="0" smtClean="0"/>
              <a:t>BEGIN   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-- </a:t>
            </a:r>
            <a:r>
              <a:rPr lang="ko-KR" altLang="en-US" sz="1200" dirty="0" smtClean="0"/>
              <a:t>실행구문   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/>
              <a:t>     </a:t>
            </a:r>
            <a:r>
              <a:rPr lang="en-US" altLang="ko-KR" sz="1200" dirty="0" smtClean="0"/>
              <a:t>1. </a:t>
            </a:r>
            <a:r>
              <a:rPr lang="ko-KR" altLang="en-US" sz="1200" dirty="0" smtClean="0"/>
              <a:t>장바구니의 자료를 가져온다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2. </a:t>
            </a:r>
            <a:r>
              <a:rPr lang="ko-KR" altLang="en-US" sz="1200" dirty="0" smtClean="0"/>
              <a:t>장바구니의 </a:t>
            </a:r>
            <a:r>
              <a:rPr lang="ko-KR" altLang="en-US" sz="1200" dirty="0" err="1" smtClean="0"/>
              <a:t>갯수만큼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Loop </a:t>
            </a:r>
            <a:r>
              <a:rPr lang="ko-KR" altLang="en-US" sz="1200" dirty="0" smtClean="0"/>
              <a:t>진행을 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3. </a:t>
            </a:r>
            <a:r>
              <a:rPr lang="ko-KR" altLang="en-US" sz="1200" dirty="0" smtClean="0"/>
              <a:t>주문서에 필요한 기본 정보를 가져온다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3.1 </a:t>
            </a:r>
            <a:r>
              <a:rPr lang="ko-KR" altLang="en-US" sz="1200" dirty="0" smtClean="0"/>
              <a:t>맥주일 경우 미성년자 체크를 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   4. </a:t>
            </a:r>
            <a:r>
              <a:rPr lang="ko-KR" altLang="en-US" sz="1200" dirty="0"/>
              <a:t>옵션가를 가져온다</a:t>
            </a:r>
            <a:r>
              <a:rPr lang="en-US" altLang="ko-KR" sz="12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5. </a:t>
            </a:r>
            <a:r>
              <a:rPr lang="ko-KR" altLang="en-US" sz="1200" dirty="0" smtClean="0"/>
              <a:t>주문금액을 계산한다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수량*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기준단가</a:t>
            </a:r>
            <a:r>
              <a:rPr lang="en-US" altLang="ko-KR" sz="1200" dirty="0" smtClean="0"/>
              <a:t>+</a:t>
            </a:r>
            <a:r>
              <a:rPr lang="ko-KR" altLang="en-US" sz="1200" dirty="0" err="1" smtClean="0"/>
              <a:t>옵션가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5. </a:t>
            </a:r>
            <a:r>
              <a:rPr lang="ko-KR" altLang="en-US" sz="1200" dirty="0" smtClean="0"/>
              <a:t>포인트 추가를 한다</a:t>
            </a:r>
            <a:r>
              <a:rPr lang="en-US" altLang="ko-KR" sz="1200" dirty="0" smtClean="0"/>
              <a:t>. 1% </a:t>
            </a:r>
            <a:r>
              <a:rPr lang="ko-KR" altLang="en-US" sz="1200" dirty="0" smtClean="0"/>
              <a:t>추가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/>
              <a:t>     </a:t>
            </a:r>
            <a:r>
              <a:rPr lang="en-US" altLang="ko-KR" sz="1200" dirty="0" smtClean="0"/>
              <a:t>6. </a:t>
            </a:r>
            <a:r>
              <a:rPr lang="ko-KR" altLang="en-US" sz="1200" dirty="0" smtClean="0"/>
              <a:t>주문서를 생성한다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  7. </a:t>
            </a:r>
            <a:r>
              <a:rPr lang="ko-KR" altLang="en-US" sz="1200" dirty="0" smtClean="0"/>
              <a:t>개인정보에 포인트를 넣어준다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EXCEPTION </a:t>
            </a:r>
          </a:p>
          <a:p>
            <a:r>
              <a:rPr lang="en-US" altLang="ko-KR" sz="1200" dirty="0" smtClean="0"/>
              <a:t>      -- </a:t>
            </a:r>
            <a:r>
              <a:rPr lang="ko-KR" altLang="en-US" sz="1200" dirty="0" smtClean="0"/>
              <a:t>예외처리 </a:t>
            </a:r>
          </a:p>
          <a:p>
            <a:r>
              <a:rPr lang="ko-KR" altLang="en-US" sz="1200" dirty="0" smtClean="0"/>
              <a:t> </a:t>
            </a:r>
          </a:p>
          <a:p>
            <a:r>
              <a:rPr lang="en-US" altLang="ko-KR" sz="1200" dirty="0" smtClean="0"/>
              <a:t>END;</a:t>
            </a:r>
            <a:endParaRPr lang="en-US" altLang="ko-KR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858798" y="4383371"/>
            <a:ext cx="4033575" cy="304972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71738" y="827072"/>
            <a:ext cx="4865676" cy="88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Function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펑션은 어떤 입력 값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없을 수도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에 대해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처리 한 후 </a:t>
            </a:r>
            <a:r>
              <a:rPr lang="en-US" altLang="ko-KR" sz="1200" dirty="0" smtClean="0">
                <a:solidFill>
                  <a:schemeClr val="tx1"/>
                </a:solidFill>
              </a:rPr>
              <a:t>Return </a:t>
            </a:r>
            <a:r>
              <a:rPr lang="ko-KR" altLang="en-US" sz="1200" dirty="0" smtClean="0">
                <a:solidFill>
                  <a:schemeClr val="tx1"/>
                </a:solidFill>
              </a:rPr>
              <a:t>값을 반환한다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98781" y="3176752"/>
            <a:ext cx="2981907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create or replace </a:t>
            </a:r>
            <a:r>
              <a:rPr lang="en-US" altLang="ko-KR" sz="1000" dirty="0" smtClean="0"/>
              <a:t>FUNCTION </a:t>
            </a:r>
            <a:r>
              <a:rPr lang="en-US" altLang="ko-KR" sz="1000" dirty="0"/>
              <a:t>F_GET_ADDPOINT </a:t>
            </a:r>
          </a:p>
          <a:p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P_PRICE IN NUMBER </a:t>
            </a:r>
          </a:p>
          <a:p>
            <a:r>
              <a:rPr lang="en-US" altLang="ko-KR" sz="1000" dirty="0"/>
              <a:t>) RETURN NUMBER </a:t>
            </a:r>
          </a:p>
          <a:p>
            <a:r>
              <a:rPr lang="en-US" altLang="ko-KR" sz="1000" dirty="0"/>
              <a:t>IS </a:t>
            </a:r>
          </a:p>
          <a:p>
            <a:r>
              <a:rPr lang="en-US" altLang="ko-KR" sz="1000" dirty="0"/>
              <a:t> -- </a:t>
            </a:r>
            <a:r>
              <a:rPr lang="ko-KR" altLang="en-US" sz="1000" dirty="0"/>
              <a:t>적립포인트 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 err="1"/>
              <a:t>v_point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cst_info.point%type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BEGIN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v_point</a:t>
            </a:r>
            <a:r>
              <a:rPr lang="en-US" altLang="ko-KR" sz="1000" dirty="0"/>
              <a:t> := Round(P_PRICE*0.1);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RETURN </a:t>
            </a:r>
            <a:r>
              <a:rPr lang="en-US" altLang="ko-KR" sz="1000" dirty="0" err="1"/>
              <a:t>v_point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Exception when others then</a:t>
            </a:r>
          </a:p>
          <a:p>
            <a:r>
              <a:rPr lang="en-US" altLang="ko-KR" sz="1000" dirty="0"/>
              <a:t>  RETURN 0;</a:t>
            </a:r>
          </a:p>
          <a:p>
            <a:r>
              <a:rPr lang="en-US" altLang="ko-KR" sz="1000" dirty="0"/>
              <a:t>END F_GET_ADDPOINT;</a:t>
            </a:r>
            <a:endParaRPr lang="ko-KR" altLang="en-US" sz="1000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5046103" y="4311359"/>
            <a:ext cx="683814" cy="37350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7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27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Procedure </a:t>
            </a:r>
            <a:r>
              <a:rPr lang="ko-KR" altLang="en-US" sz="2000" b="1" dirty="0" smtClean="0"/>
              <a:t>생성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4424" y="2844551"/>
            <a:ext cx="6266329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CREATE OR REPLACE PROCEDURE </a:t>
            </a:r>
            <a:r>
              <a:rPr lang="ko-KR" altLang="en-US" sz="1400" dirty="0" smtClean="0"/>
              <a:t>프로시저명(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PARAM1 IN VARCHAR2 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-- IN : </a:t>
            </a:r>
            <a:r>
              <a:rPr lang="ko-KR" altLang="en-US" sz="1400" dirty="0" smtClean="0"/>
              <a:t>입력 </a:t>
            </a:r>
            <a:r>
              <a:rPr lang="ko-KR" altLang="en-US" sz="1400" dirty="0" err="1" smtClean="0"/>
              <a:t>파라미터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, PARAM2 IN OUT VARCHAR2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-- IN OUT :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리턴값</a:t>
            </a:r>
            <a:r>
              <a:rPr lang="ko-KR" altLang="en-US" sz="1400" dirty="0" smtClean="0"/>
              <a:t> 동시 사용 가능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, PARAM3 OUT VARCHAR2 </a:t>
            </a:r>
            <a:r>
              <a:rPr lang="ko-KR" altLang="en-US" sz="1400" dirty="0" smtClean="0"/>
              <a:t>     </a:t>
            </a:r>
            <a:r>
              <a:rPr lang="en-US" altLang="ko-KR" sz="1400" dirty="0" smtClean="0"/>
              <a:t>-- OUT : </a:t>
            </a:r>
            <a:r>
              <a:rPr lang="ko-KR" altLang="en-US" sz="1400" dirty="0" smtClean="0"/>
              <a:t>프로시저 </a:t>
            </a:r>
            <a:r>
              <a:rPr lang="ko-KR" altLang="en-US" sz="1400" dirty="0" err="1" smtClean="0"/>
              <a:t>리턴값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) AS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-- </a:t>
            </a:r>
            <a:r>
              <a:rPr lang="ko-KR" altLang="en-US" sz="1400" dirty="0" smtClean="0"/>
              <a:t>변수 </a:t>
            </a:r>
            <a:r>
              <a:rPr lang="ko-KR" altLang="en-US" sz="1400" dirty="0" err="1" smtClean="0"/>
              <a:t>선언부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BEGIN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</a:t>
            </a:r>
            <a:r>
              <a:rPr lang="en-US" altLang="ko-KR" sz="1400" dirty="0" smtClean="0"/>
              <a:t>-- </a:t>
            </a:r>
            <a:r>
              <a:rPr lang="ko-KR" altLang="en-US" sz="1400" dirty="0" err="1" smtClean="0"/>
              <a:t>실행부</a:t>
            </a:r>
            <a:r>
              <a:rPr lang="ko-KR" altLang="en-US" sz="1400" dirty="0" smtClean="0"/>
              <a:t> 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END PROCEDURE1;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480" y="833718"/>
            <a:ext cx="1061617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Stored Procedure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Declare </a:t>
            </a:r>
            <a:r>
              <a:rPr lang="ko-KR" altLang="en-US" sz="1600" dirty="0" smtClean="0"/>
              <a:t>문은 실행 가능한 </a:t>
            </a: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이지만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이름을 가지고 있지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익명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않아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회성 사용을 하게 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Procedure </a:t>
            </a:r>
            <a:r>
              <a:rPr lang="ko-KR" altLang="en-US" sz="1600" dirty="0" smtClean="0"/>
              <a:t>문은 명칭을 사용하게 되어 오라클 내에 객체로 저장하게 되어 </a:t>
            </a:r>
            <a:r>
              <a:rPr lang="en-US" altLang="ko-KR" sz="1600" dirty="0" smtClean="0"/>
              <a:t>Stored(</a:t>
            </a:r>
            <a:r>
              <a:rPr lang="ko-KR" altLang="en-US" sz="1600" dirty="0" smtClean="0"/>
              <a:t>저장된</a:t>
            </a:r>
            <a:r>
              <a:rPr lang="en-US" altLang="ko-KR" sz="1600" dirty="0" smtClean="0"/>
              <a:t>) Procedure </a:t>
            </a:r>
            <a:r>
              <a:rPr lang="ko-KR" altLang="en-US" sz="1600" dirty="0" smtClean="0"/>
              <a:t>라고 불린다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17812" y="2420471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----- </a:t>
            </a:r>
            <a:r>
              <a:rPr lang="ko-KR" altLang="en-US" sz="1400" b="1" dirty="0" smtClean="0"/>
              <a:t>기본 구문 </a:t>
            </a:r>
            <a:r>
              <a:rPr lang="en-US" altLang="ko-KR" sz="1400" b="1" dirty="0" smtClean="0"/>
              <a:t>-----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2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030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Package </a:t>
            </a:r>
            <a:r>
              <a:rPr lang="ko-KR" altLang="en-US" sz="2000" b="1" dirty="0" smtClean="0"/>
              <a:t>생성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82652" y="721173"/>
            <a:ext cx="0" cy="601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09980" y="1047981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Oracle Sans"/>
              </a:rPr>
              <a:t>Package Specification</a:t>
            </a:r>
            <a:endParaRPr lang="en-US" altLang="ko-KR" b="1" i="0" dirty="0">
              <a:effectLst/>
              <a:latin typeface="Oracle San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63436" y="1047981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Oracle Sans"/>
              </a:rPr>
              <a:t>Package Body</a:t>
            </a:r>
            <a:endParaRPr lang="en-US" altLang="ko-KR" b="1" i="0" dirty="0">
              <a:effectLst/>
              <a:latin typeface="Oracle San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777" y="1740985"/>
            <a:ext cx="4778188" cy="42934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CREATE OR REPLACE </a:t>
            </a:r>
            <a:r>
              <a:rPr lang="ko-KR" altLang="en-US" sz="1400" dirty="0" smtClean="0"/>
              <a:t>PACKAGE </a:t>
            </a:r>
            <a:r>
              <a:rPr lang="ko-KR" altLang="en-US" sz="1400" dirty="0" err="1"/>
              <a:t>패키지명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AS 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/* TODO enter package declarations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</a:t>
            </a:r>
            <a:r>
              <a:rPr lang="ko-KR" altLang="en-US" sz="1400" dirty="0" smtClean="0"/>
              <a:t>(</a:t>
            </a:r>
            <a:r>
              <a:rPr lang="ko-KR" altLang="en-US" sz="1400" dirty="0"/>
              <a:t>types, exceptions, methods etc) here </a:t>
            </a:r>
            <a:r>
              <a:rPr lang="ko-KR" altLang="en-US" sz="1400" dirty="0" smtClean="0"/>
              <a:t>*/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00CC"/>
                </a:solidFill>
              </a:rPr>
              <a:t>  Function , Procedure 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명세작성</a:t>
            </a:r>
            <a:endParaRPr lang="en-US" altLang="ko-KR" sz="1400" b="1" dirty="0" smtClean="0">
              <a:solidFill>
                <a:srgbClr val="0000C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커서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예외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이곳에 정의된 객체만 외부에서 접근이 가능하다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br>
              <a:rPr lang="en-US" altLang="ko-KR" sz="1400" b="1" dirty="0" smtClean="0">
                <a:solidFill>
                  <a:srgbClr val="FF0000"/>
                </a:solidFill>
              </a:rPr>
            </a:br>
            <a:r>
              <a:rPr lang="en-US" altLang="ko-KR" sz="1400" b="1" dirty="0" smtClean="0">
                <a:solidFill>
                  <a:srgbClr val="FF0000"/>
                </a:solidFill>
              </a:rPr>
              <a:t> (Java interface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유사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?)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END </a:t>
            </a:r>
            <a:r>
              <a:rPr lang="ko-KR" altLang="en-US" sz="1400" dirty="0" err="1"/>
              <a:t>패키지명</a:t>
            </a:r>
            <a:r>
              <a:rPr lang="ko-KR" altLang="en-US" sz="1400" dirty="0" smtClean="0"/>
              <a:t>;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526306" y="1740985"/>
            <a:ext cx="5020235" cy="46166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CREATE OR REPLACE PACKAGE BODY </a:t>
            </a:r>
            <a:r>
              <a:rPr lang="ko-KR" altLang="en-US" sz="1400" dirty="0" err="1" smtClean="0"/>
              <a:t>패키지명</a:t>
            </a:r>
            <a:endParaRPr lang="ko-KR" altLang="en-US" sz="1400" dirty="0"/>
          </a:p>
          <a:p>
            <a:r>
              <a:rPr lang="ko-KR" altLang="en-US" sz="1400" dirty="0"/>
              <a:t>AS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 lvl="1"/>
            <a:r>
              <a:rPr lang="en-US" altLang="ko-KR" sz="1400" b="1" dirty="0" smtClean="0">
                <a:solidFill>
                  <a:srgbClr val="0000CC"/>
                </a:solidFill>
              </a:rPr>
              <a:t>Function </a:t>
            </a:r>
            <a:r>
              <a:rPr lang="ko-KR" altLang="en-US" sz="1400" b="1" dirty="0" err="1" smtClean="0">
                <a:solidFill>
                  <a:srgbClr val="0000CC"/>
                </a:solidFill>
              </a:rPr>
              <a:t>펑션이름</a:t>
            </a:r>
            <a:r>
              <a:rPr lang="en-US" altLang="ko-KR" sz="1400" dirty="0" smtClean="0"/>
              <a:t>(</a:t>
            </a:r>
          </a:p>
          <a:p>
            <a:pPr lvl="1"/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파라미터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) Return </a:t>
            </a:r>
            <a:r>
              <a:rPr lang="ko-KR" altLang="en-US" sz="1400" dirty="0" err="1" smtClean="0"/>
              <a:t>자료형</a:t>
            </a:r>
            <a:r>
              <a:rPr lang="en-US" altLang="ko-KR" sz="1400" dirty="0" smtClean="0"/>
              <a:t> IS</a:t>
            </a:r>
          </a:p>
          <a:p>
            <a:pPr lvl="1"/>
            <a:r>
              <a:rPr lang="en-US" altLang="ko-KR" sz="1400" dirty="0" smtClean="0"/>
              <a:t>BEGIN</a:t>
            </a:r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smtClean="0"/>
              <a:t> --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statements</a:t>
            </a:r>
          </a:p>
          <a:p>
            <a:pPr lvl="1"/>
            <a:r>
              <a:rPr lang="en-US" altLang="ko-KR" sz="1400" dirty="0" smtClean="0"/>
              <a:t>END </a:t>
            </a:r>
            <a:r>
              <a:rPr lang="ko-KR" altLang="en-US" sz="1400" dirty="0" err="1" smtClean="0"/>
              <a:t>펑션이름</a:t>
            </a:r>
            <a:r>
              <a:rPr lang="en-US" altLang="ko-KR" sz="1400" dirty="0" smtClean="0"/>
              <a:t>;</a:t>
            </a:r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b="1" dirty="0" smtClean="0">
                <a:solidFill>
                  <a:srgbClr val="0000CC"/>
                </a:solidFill>
              </a:rPr>
              <a:t>Procedure 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프로시저이름</a:t>
            </a:r>
            <a:r>
              <a:rPr lang="en-US" altLang="ko-KR" sz="1400" dirty="0"/>
              <a:t>(</a:t>
            </a:r>
          </a:p>
          <a:p>
            <a:pPr lvl="1"/>
            <a:r>
              <a:rPr lang="en-US" altLang="ko-KR" sz="1400" dirty="0"/>
              <a:t>  </a:t>
            </a:r>
            <a:r>
              <a:rPr lang="ko-KR" altLang="en-US" sz="1400" dirty="0" err="1"/>
              <a:t>파라미터</a:t>
            </a:r>
            <a:endParaRPr lang="en-US" altLang="ko-KR" sz="1400" dirty="0"/>
          </a:p>
          <a:p>
            <a:pPr lvl="1"/>
            <a:r>
              <a:rPr lang="en-US" altLang="ko-KR" sz="1400" dirty="0"/>
              <a:t>) IS</a:t>
            </a:r>
          </a:p>
          <a:p>
            <a:pPr lvl="1"/>
            <a:r>
              <a:rPr lang="en-US" altLang="ko-KR" sz="1400" dirty="0"/>
              <a:t>BEGIN</a:t>
            </a:r>
          </a:p>
          <a:p>
            <a:pPr lvl="1"/>
            <a:r>
              <a:rPr lang="en-US" altLang="ko-KR" sz="1400" dirty="0"/>
              <a:t>  --</a:t>
            </a:r>
            <a:r>
              <a:rPr lang="ko-KR" altLang="en-US" sz="1400" dirty="0"/>
              <a:t> </a:t>
            </a:r>
            <a:r>
              <a:rPr lang="en-US" altLang="ko-KR" sz="1400" dirty="0"/>
              <a:t>statements</a:t>
            </a:r>
          </a:p>
          <a:p>
            <a:pPr lvl="1"/>
            <a:r>
              <a:rPr lang="en-US" altLang="ko-KR" sz="1400" dirty="0"/>
              <a:t>END </a:t>
            </a:r>
            <a:r>
              <a:rPr lang="ko-KR" altLang="en-US" sz="1400" dirty="0"/>
              <a:t>프로시저이름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END </a:t>
            </a:r>
            <a:r>
              <a:rPr lang="ko-KR" altLang="en-US" sz="1400" dirty="0" err="1" smtClean="0"/>
              <a:t>패키지명</a:t>
            </a:r>
            <a:r>
              <a:rPr lang="ko-KR" altLang="en-US" sz="1400" dirty="0" smtClean="0"/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194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848</Words>
  <Application>Microsoft Office PowerPoint</Application>
  <PresentationFormat>와이드스크린</PresentationFormat>
  <Paragraphs>210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HY얕은샘물M</vt:lpstr>
      <vt:lpstr>Oracle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계정</cp:lastModifiedBy>
  <cp:revision>121</cp:revision>
  <dcterms:created xsi:type="dcterms:W3CDTF">2022-03-06T08:54:36Z</dcterms:created>
  <dcterms:modified xsi:type="dcterms:W3CDTF">2023-08-23T12:03:22Z</dcterms:modified>
</cp:coreProperties>
</file>