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84284" y="1811561"/>
            <a:ext cx="81387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#Section5  </a:t>
            </a: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en-US" altLang="ko-KR" sz="4400" b="1" dirty="0"/>
              <a:t> </a:t>
            </a:r>
            <a:r>
              <a:rPr lang="ko-KR" altLang="en-US" sz="4000" b="1" dirty="0"/>
              <a:t>지금까지는 </a:t>
            </a:r>
            <a:r>
              <a:rPr lang="en-US" altLang="ko-KR" sz="4000" b="1" dirty="0"/>
              <a:t>~   &amp;   </a:t>
            </a:r>
            <a:r>
              <a:rPr lang="ko-KR" altLang="en-US" sz="4000" b="1" dirty="0"/>
              <a:t>지금부터는 </a:t>
            </a:r>
            <a:r>
              <a:rPr lang="en-US" altLang="ko-KR" sz="4000" b="1" dirty="0"/>
              <a:t>~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430669"/>
            <a:ext cx="12192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2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14" y="1757083"/>
            <a:ext cx="2733675" cy="28956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430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/>
              <a:t>지금까지는 </a:t>
            </a:r>
            <a:r>
              <a:rPr lang="en-US" altLang="ko-KR" sz="2000" b="1" dirty="0"/>
              <a:t>~   &amp;   </a:t>
            </a:r>
            <a:r>
              <a:rPr lang="ko-KR" altLang="en-US" sz="2000" b="1" dirty="0"/>
              <a:t>지금부터는 </a:t>
            </a:r>
            <a:r>
              <a:rPr lang="en-US" altLang="ko-KR" sz="2000" b="1" dirty="0" smtClean="0"/>
              <a:t>~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082652" y="721173"/>
            <a:ext cx="0" cy="601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39152" y="1264022"/>
            <a:ext cx="278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지금까지는 </a:t>
            </a:r>
            <a:r>
              <a:rPr lang="en-US" altLang="ko-KR" b="1" dirty="0" smtClean="0"/>
              <a:t>~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736540" y="1264022"/>
            <a:ext cx="278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지금부터는 </a:t>
            </a:r>
            <a:r>
              <a:rPr lang="en-US" altLang="ko-KR" b="1" dirty="0" smtClean="0"/>
              <a:t>~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242" y="2113149"/>
            <a:ext cx="3076575" cy="2828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13648" y="5118849"/>
            <a:ext cx="2759089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잘 따라오시도록 조금은 천천히</a:t>
            </a:r>
            <a:r>
              <a:rPr lang="en-US" altLang="ko-KR" sz="1200" dirty="0" smtClean="0"/>
              <a:t>..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직접 타이핑하면서 같이 공부 </a:t>
            </a:r>
            <a:r>
              <a:rPr lang="en-US" altLang="ko-KR" sz="1200" dirty="0" smtClean="0"/>
              <a:t>~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51060" y="5109884"/>
            <a:ext cx="3523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이제부터는 조금 빠르게 </a:t>
            </a:r>
            <a:r>
              <a:rPr lang="en-US" altLang="ko-KR" sz="1200" dirty="0" smtClean="0"/>
              <a:t>~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기존에 설명했던 부분은 사족 없이 </a:t>
            </a:r>
            <a:r>
              <a:rPr lang="en-US" altLang="ko-KR" sz="1200" dirty="0" smtClean="0"/>
              <a:t>~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이해가 안될 때는 영상 다시 돌려보시면서 </a:t>
            </a:r>
            <a:r>
              <a:rPr lang="en-US" altLang="ko-KR" sz="1200" dirty="0" smtClean="0"/>
              <a:t>~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9858" y="2366682"/>
            <a:ext cx="1723549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solidFill>
                  <a:srgbClr val="0000CC"/>
                </a:solidFill>
              </a:rPr>
              <a:t>기본문법</a:t>
            </a:r>
            <a:endParaRPr lang="en-US" altLang="ko-KR" sz="1200" b="1" dirty="0" smtClean="0">
              <a:solidFill>
                <a:srgbClr val="0000CC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smtClean="0">
                <a:solidFill>
                  <a:srgbClr val="0000CC"/>
                </a:solidFill>
              </a:rPr>
              <a:t>PL/SQL </a:t>
            </a:r>
            <a:r>
              <a:rPr lang="ko-KR" altLang="en-US" sz="1200" b="1" dirty="0" smtClean="0">
                <a:solidFill>
                  <a:srgbClr val="0000CC"/>
                </a:solidFill>
              </a:rPr>
              <a:t>딱 이만큼</a:t>
            </a:r>
            <a:endParaRPr lang="en-US" altLang="ko-KR" sz="1200" b="1" dirty="0" smtClean="0">
              <a:solidFill>
                <a:srgbClr val="0000CC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solidFill>
                  <a:srgbClr val="0000CC"/>
                </a:solidFill>
              </a:rPr>
              <a:t>예외처리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42611" y="1990165"/>
            <a:ext cx="2722027" cy="1141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0000CC"/>
                </a:solidFill>
              </a:rPr>
              <a:t>변수타입 </a:t>
            </a:r>
            <a:r>
              <a:rPr lang="en-US" altLang="ko-KR" sz="1200" b="1" dirty="0">
                <a:solidFill>
                  <a:srgbClr val="0000CC"/>
                </a:solidFill>
              </a:rPr>
              <a:t>/ Records </a:t>
            </a:r>
            <a:r>
              <a:rPr lang="ko-KR" altLang="en-US" sz="1200" b="1" dirty="0">
                <a:solidFill>
                  <a:srgbClr val="0000CC"/>
                </a:solidFill>
              </a:rPr>
              <a:t>개념과 활용</a:t>
            </a:r>
            <a:endParaRPr lang="en-US" altLang="ko-KR" sz="1200" b="1" dirty="0">
              <a:solidFill>
                <a:srgbClr val="0000CC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0000CC"/>
                </a:solidFill>
              </a:rPr>
              <a:t>Cursors &amp; Collections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0000CC"/>
                </a:solidFill>
              </a:rPr>
              <a:t>Dynamic SQL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4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430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/>
              <a:t>지금까지는 </a:t>
            </a:r>
            <a:r>
              <a:rPr lang="en-US" altLang="ko-KR" sz="2000" b="1" dirty="0"/>
              <a:t>~   &amp;   </a:t>
            </a:r>
            <a:r>
              <a:rPr lang="ko-KR" altLang="en-US" sz="2000" b="1" dirty="0"/>
              <a:t>지금부터는 </a:t>
            </a:r>
            <a:r>
              <a:rPr lang="en-US" altLang="ko-KR" sz="2000" b="1" dirty="0" smtClean="0"/>
              <a:t>~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0612" y="1828798"/>
            <a:ext cx="42175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CC"/>
                </a:solidFill>
              </a:rPr>
              <a:t>변수타입 </a:t>
            </a:r>
            <a:r>
              <a:rPr lang="en-US" altLang="ko-KR" sz="2000" b="1" dirty="0">
                <a:solidFill>
                  <a:srgbClr val="0000CC"/>
                </a:solidFill>
              </a:rPr>
              <a:t>/ Records </a:t>
            </a:r>
            <a:r>
              <a:rPr lang="ko-KR" altLang="en-US" sz="2000" b="1" dirty="0">
                <a:solidFill>
                  <a:srgbClr val="0000CC"/>
                </a:solidFill>
              </a:rPr>
              <a:t>개념과 </a:t>
            </a:r>
            <a:r>
              <a:rPr lang="ko-KR" altLang="en-US" sz="2000" b="1" dirty="0" smtClean="0">
                <a:solidFill>
                  <a:srgbClr val="0000CC"/>
                </a:solidFill>
              </a:rPr>
              <a:t>활용</a:t>
            </a:r>
            <a:endParaRPr lang="en-US" altLang="ko-KR" sz="2000" b="1" dirty="0" smtClean="0">
              <a:solidFill>
                <a:srgbClr val="0000CC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00CC"/>
                </a:solidFill>
              </a:rPr>
              <a:t>Cursors </a:t>
            </a:r>
            <a:r>
              <a:rPr lang="en-US" altLang="ko-KR" sz="2000" b="1" dirty="0">
                <a:solidFill>
                  <a:srgbClr val="0000CC"/>
                </a:solidFill>
              </a:rPr>
              <a:t>&amp; </a:t>
            </a:r>
            <a:r>
              <a:rPr lang="en-US" altLang="ko-KR" sz="2000" b="1" dirty="0" smtClean="0">
                <a:solidFill>
                  <a:srgbClr val="0000CC"/>
                </a:solidFill>
              </a:rPr>
              <a:t>Collections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00CC"/>
                </a:solidFill>
              </a:rPr>
              <a:t>Dynamic </a:t>
            </a:r>
            <a:r>
              <a:rPr lang="en-US" altLang="ko-KR" sz="2000" b="1" dirty="0">
                <a:solidFill>
                  <a:srgbClr val="0000CC"/>
                </a:solidFill>
              </a:rPr>
              <a:t>SQL</a:t>
            </a:r>
            <a:endParaRPr lang="ko-KR" altLang="en-US" sz="2000" b="1" dirty="0">
              <a:solidFill>
                <a:srgbClr val="0000C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42211" y="1443318"/>
            <a:ext cx="5459506" cy="2788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개념만 간단히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No !</a:t>
            </a: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rgbClr val="0000CC"/>
                </a:solidFill>
              </a:rPr>
              <a:t>실무에서 어떻게 활용할 수 있는지</a:t>
            </a:r>
            <a:endParaRPr lang="ko-KR" altLang="en-US" sz="2400" b="1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10871" y="5020235"/>
            <a:ext cx="7861447" cy="10618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문법 </a:t>
            </a:r>
            <a:r>
              <a:rPr lang="en-US" altLang="ko-KR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개념을 말해주는 자료</a:t>
            </a:r>
            <a:r>
              <a:rPr lang="en-US" altLang="ko-KR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책</a:t>
            </a:r>
            <a:r>
              <a:rPr lang="en-US" altLang="ko-KR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웹사이트</a:t>
            </a:r>
            <a:r>
              <a:rPr lang="en-US" altLang="ko-KR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는 어렵지 않게 찾을 수 있습니다</a:t>
            </a:r>
            <a:r>
              <a:rPr lang="en-US" altLang="ko-KR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하지만</a:t>
            </a:r>
            <a:r>
              <a:rPr lang="en-US" altLang="ko-KR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실무에서 어떻게 사용할지에 대한 감을 잡지 못하시면 그건 그냥 문법</a:t>
            </a:r>
            <a:r>
              <a:rPr lang="en-US" altLang="ko-KR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개념일 뿐입니다</a:t>
            </a:r>
            <a:r>
              <a:rPr lang="en-US" altLang="ko-KR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영어문법</a:t>
            </a:r>
            <a:r>
              <a:rPr lang="en-US" altLang="ko-KR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개념을 알지만 실제 생활에서는 영어를 못하는 것과 같은 거라 생각합니다</a:t>
            </a:r>
            <a:r>
              <a:rPr lang="en-US" altLang="ko-KR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5400000">
            <a:off x="4701986" y="2746250"/>
            <a:ext cx="1749553" cy="3062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5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7818</TotalTime>
  <Words>135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HY얕은샘물M</vt:lpstr>
      <vt:lpstr>HY중고딕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Microsoft 계정</cp:lastModifiedBy>
  <cp:revision>156</cp:revision>
  <dcterms:created xsi:type="dcterms:W3CDTF">2022-03-06T08:54:36Z</dcterms:created>
  <dcterms:modified xsi:type="dcterms:W3CDTF">2023-09-01T15:44:26Z</dcterms:modified>
</cp:coreProperties>
</file>