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8" autoAdjust="0"/>
    <p:restoredTop sz="95388" autoAdjust="0"/>
  </p:normalViewPr>
  <p:slideViewPr>
    <p:cSldViewPr snapToGrid="0">
      <p:cViewPr varScale="1">
        <p:scale>
          <a:sx n="58" d="100"/>
          <a:sy n="58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8" indent="0" algn="ctr">
              <a:buNone/>
              <a:defRPr sz="2000"/>
            </a:lvl2pPr>
            <a:lvl3pPr marL="914435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0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5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CD0B-9B2B-4D9E-B719-63A573FEE6FB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4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2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3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-32022" y="57364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08702" y="235089"/>
            <a:ext cx="365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i="1" dirty="0"/>
              <a:t> </a:t>
            </a:r>
            <a:r>
              <a:rPr lang="en-US" altLang="ko-KR" sz="1200" b="1" i="1" dirty="0"/>
              <a:t>Spring boot </a:t>
            </a:r>
            <a:r>
              <a:rPr lang="ko-KR" altLang="en-US" sz="1200" b="1" i="1" dirty="0"/>
              <a:t>입문 </a:t>
            </a:r>
            <a:r>
              <a:rPr lang="en-US" altLang="ko-KR" sz="1200" b="1" i="1" dirty="0"/>
              <a:t>- </a:t>
            </a:r>
            <a:r>
              <a:rPr lang="ko-KR" altLang="en-US" sz="1200" b="1" i="1" dirty="0"/>
              <a:t>따라하다보면 어느새</a:t>
            </a:r>
            <a:r>
              <a:rPr lang="en-US" altLang="ko-KR" sz="1200" b="1" i="1" dirty="0"/>
              <a:t>~ </a:t>
            </a:r>
            <a:endParaRPr lang="ko-KR" altLang="en-US" sz="1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762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Index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0533" y="100753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0. </a:t>
            </a:r>
            <a:r>
              <a:rPr lang="ko-KR" altLang="en-US" b="1" dirty="0" smtClean="0"/>
              <a:t>강의 소개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0533" y="2048933"/>
            <a:ext cx="343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0. Spring boot </a:t>
            </a:r>
            <a:r>
              <a:rPr lang="ko-KR" altLang="en-US" b="1" dirty="0" smtClean="0"/>
              <a:t>까지의 </a:t>
            </a:r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0533" y="3090333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0. Maria DB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6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000" dirty="0" smtClean="0">
                <a:solidFill>
                  <a:schemeClr val="tx1"/>
                </a:solidFill>
              </a:rPr>
              <a:t>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72" y="2401694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2315984" y="2787220"/>
            <a:ext cx="643106" cy="6486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69161" y="1819209"/>
            <a:ext cx="6048724" cy="380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0228" y="1190297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86067" y="4361856"/>
            <a:ext cx="5357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View</a:t>
            </a:r>
          </a:p>
        </p:txBody>
      </p:sp>
      <p:sp>
        <p:nvSpPr>
          <p:cNvPr id="25" name="Google Shape;61;p13"/>
          <p:cNvSpPr/>
          <p:nvPr/>
        </p:nvSpPr>
        <p:spPr>
          <a:xfrm>
            <a:off x="9418799" y="2958699"/>
            <a:ext cx="1528602" cy="1475399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>
            <a:stCxn id="40" idx="3"/>
            <a:endCxn id="43" idx="1"/>
          </p:cNvCxnSpPr>
          <p:nvPr/>
        </p:nvCxnSpPr>
        <p:spPr>
          <a:xfrm>
            <a:off x="4748335" y="2958700"/>
            <a:ext cx="881852" cy="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3" idx="3"/>
            <a:endCxn id="45" idx="1"/>
          </p:cNvCxnSpPr>
          <p:nvPr/>
        </p:nvCxnSpPr>
        <p:spPr>
          <a:xfrm>
            <a:off x="6851005" y="2964471"/>
            <a:ext cx="881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5" idx="3"/>
            <a:endCxn id="25" idx="2"/>
          </p:cNvCxnSpPr>
          <p:nvPr/>
        </p:nvCxnSpPr>
        <p:spPr>
          <a:xfrm>
            <a:off x="8958591" y="2964471"/>
            <a:ext cx="460208" cy="731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551302" y="2498713"/>
            <a:ext cx="1197033" cy="91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rgbClr val="0000FF"/>
                </a:solidFill>
              </a:rPr>
              <a:t>어디로 갈지</a:t>
            </a:r>
            <a:r>
              <a:rPr lang="en-US" altLang="ko-KR" sz="1050" b="1" dirty="0">
                <a:solidFill>
                  <a:srgbClr val="0000FF"/>
                </a:solidFill>
              </a:rPr>
              <a:t/>
            </a:r>
            <a:br>
              <a:rPr lang="en-US" altLang="ko-KR" sz="1050" b="1" dirty="0">
                <a:solidFill>
                  <a:srgbClr val="0000FF"/>
                </a:solidFill>
              </a:rPr>
            </a:br>
            <a:r>
              <a:rPr lang="ko-KR" altLang="en-US" sz="1050" b="1" dirty="0" smtClean="0">
                <a:solidFill>
                  <a:srgbClr val="0000FF"/>
                </a:solidFill>
              </a:rPr>
              <a:t>방향정리</a:t>
            </a:r>
            <a:endParaRPr lang="en-US" altLang="ko-KR" sz="105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0000FF"/>
                </a:solidFill>
              </a:rPr>
              <a:t>.java (class)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30187" y="2504485"/>
            <a:ext cx="1220817" cy="91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rgbClr val="0000FF"/>
                </a:solidFill>
              </a:rPr>
              <a:t>요청에 대한 </a:t>
            </a:r>
            <a:endParaRPr lang="en-US" altLang="ko-KR" sz="105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rgbClr val="0000FF"/>
                </a:solidFill>
              </a:rPr>
              <a:t>처리 부분</a:t>
            </a:r>
            <a:endParaRPr lang="en-US" altLang="ko-KR" sz="105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0000FF"/>
                </a:solidFill>
              </a:rPr>
              <a:t>.java (class)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32857" y="2504485"/>
            <a:ext cx="1225734" cy="91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0000FF"/>
                </a:solidFill>
              </a:rPr>
              <a:t>DB </a:t>
            </a:r>
            <a:r>
              <a:rPr lang="ko-KR" altLang="en-US" sz="1050" b="1" dirty="0" smtClean="0">
                <a:solidFill>
                  <a:srgbClr val="0000FF"/>
                </a:solidFill>
              </a:rPr>
              <a:t>연결부분</a:t>
            </a:r>
            <a:endParaRPr lang="en-US" altLang="ko-KR" sz="105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0000FF"/>
                </a:solidFill>
              </a:rPr>
              <a:t>.java (class)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50526" y="2077544"/>
            <a:ext cx="1197809" cy="328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34193" y="2077544"/>
            <a:ext cx="1220816" cy="31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866" y="2082767"/>
            <a:ext cx="1213492" cy="323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Dao/Repository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53302" y="2108926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51" name="아래쪽 화살표 50"/>
          <p:cNvSpPr/>
          <p:nvPr/>
        </p:nvSpPr>
        <p:spPr>
          <a:xfrm>
            <a:off x="3481710" y="3504419"/>
            <a:ext cx="258313" cy="722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40" idx="2"/>
            <a:endCxn id="43" idx="2"/>
          </p:cNvCxnSpPr>
          <p:nvPr/>
        </p:nvCxnSpPr>
        <p:spPr>
          <a:xfrm rot="16200000" flipH="1">
            <a:off x="5192322" y="2376182"/>
            <a:ext cx="5771" cy="2090778"/>
          </a:xfrm>
          <a:prstGeom prst="bentConnector3">
            <a:avLst>
              <a:gd name="adj1" fmla="val 51285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3" idx="2"/>
            <a:endCxn id="45" idx="2"/>
          </p:cNvCxnSpPr>
          <p:nvPr/>
        </p:nvCxnSpPr>
        <p:spPr>
          <a:xfrm rot="16200000" flipH="1">
            <a:off x="7291865" y="2371893"/>
            <a:ext cx="16122" cy="21051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52864" y="3812533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88055" y="3812533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92868" y="4191639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169058" y="4967665"/>
            <a:ext cx="1361717" cy="218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/>
              <a:t>Jsp, Thymeleaf</a:t>
            </a:r>
            <a:endParaRPr lang="ko-KR" altLang="en-US" sz="105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16" y="4454070"/>
            <a:ext cx="555492" cy="669165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0" y="61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9010" y="84830"/>
            <a:ext cx="405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#5.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DB</a:t>
            </a:r>
            <a:r>
              <a:rPr lang="ko-KR" altLang="en-US" sz="2800" b="1" dirty="0"/>
              <a:t>연결 </a:t>
            </a:r>
            <a:r>
              <a:rPr lang="en-US" altLang="ko-KR" sz="2800" b="1" dirty="0"/>
              <a:t>|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Data </a:t>
            </a:r>
            <a:r>
              <a:rPr lang="ko-KR" altLang="en-US" sz="2800" b="1" dirty="0"/>
              <a:t>처리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407" y="3812533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788" y="3326505"/>
            <a:ext cx="896782" cy="26051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5424" y="1190297"/>
            <a:ext cx="1612911" cy="74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8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61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972" y="127101"/>
            <a:ext cx="175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/>
              <a:t>Java </a:t>
            </a:r>
            <a:r>
              <a:rPr lang="ko-KR" altLang="en-US" sz="2800" b="1" dirty="0" smtClean="0"/>
              <a:t>설치</a:t>
            </a:r>
            <a:endParaRPr lang="ko-KR" altLang="en-US" sz="2800" b="1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380" y="164613"/>
            <a:ext cx="352414" cy="352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4785" y="1449238"/>
            <a:ext cx="321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Open Jdk1.8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74785" y="2206088"/>
            <a:ext cx="63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/>
              <a:t>: https://www.openlogic.com/openjdk-downloads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74785" y="3040576"/>
            <a:ext cx="6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23973</TotalTime>
  <Words>108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490</cp:revision>
  <dcterms:created xsi:type="dcterms:W3CDTF">2021-07-24T06:33:07Z</dcterms:created>
  <dcterms:modified xsi:type="dcterms:W3CDTF">2022-12-21T09:26:28Z</dcterms:modified>
</cp:coreProperties>
</file>