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7" r:id="rId3"/>
    <p:sldId id="272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11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21" name="아래쪽 화살표 20"/>
          <p:cNvSpPr/>
          <p:nvPr/>
        </p:nvSpPr>
        <p:spPr>
          <a:xfrm>
            <a:off x="3671479" y="3425034"/>
            <a:ext cx="258313" cy="79831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2"/>
            <a:endCxn id="17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7" idx="2"/>
            <a:endCxn id="19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8588" y="4443566"/>
            <a:ext cx="2069323" cy="639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VO , DTO</a:t>
            </a:r>
            <a:endParaRPr lang="ko-KR" altLang="en-US" sz="10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30" name="직선 화살표 연결선 29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16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3237301" y="4365932"/>
            <a:ext cx="1197809" cy="115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24" y="4986920"/>
            <a:ext cx="1006776" cy="23306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643456" y="3796808"/>
            <a:ext cx="3418812" cy="145912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65789" y="3948342"/>
            <a:ext cx="738353" cy="37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022" y="131137"/>
            <a:ext cx="528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7 DB </a:t>
            </a:r>
            <a:r>
              <a:rPr lang="ko-KR" altLang="en-US" sz="2400" b="1" dirty="0"/>
              <a:t>연결 </a:t>
            </a:r>
            <a:r>
              <a:rPr lang="en-US" altLang="ko-KR" sz="2400" b="1" dirty="0" err="1"/>
              <a:t>Mybatis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를 </a:t>
            </a:r>
            <a:r>
              <a:rPr lang="ko-KR" altLang="en-US" sz="2400" b="1" dirty="0" smtClean="0"/>
              <a:t>사용하자</a:t>
            </a:r>
            <a:endParaRPr lang="ko-KR" altLang="en-US" sz="2400" b="1" dirty="0"/>
          </a:p>
        </p:txBody>
      </p:sp>
      <p:sp>
        <p:nvSpPr>
          <p:cNvPr id="44" name="직사각형 43"/>
          <p:cNvSpPr/>
          <p:nvPr/>
        </p:nvSpPr>
        <p:spPr>
          <a:xfrm rot="1926512">
            <a:off x="7337183" y="2377691"/>
            <a:ext cx="4459978" cy="1944317"/>
          </a:xfrm>
          <a:prstGeom prst="rect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49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7-1 DB </a:t>
            </a:r>
            <a:r>
              <a:rPr lang="ko-KR" altLang="en-US" sz="2400" b="1" dirty="0" smtClean="0"/>
              <a:t>테이블 생성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데이터 입력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0471"/>
              </p:ext>
            </p:extLst>
          </p:nvPr>
        </p:nvGraphicFramePr>
        <p:xfrm>
          <a:off x="1280328" y="1589088"/>
          <a:ext cx="4686300" cy="1775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975"/>
                <a:gridCol w="1352550"/>
                <a:gridCol w="1343025"/>
                <a:gridCol w="666750"/>
              </a:tblGrid>
              <a:tr h="2209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CoffeeMenu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coffee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kind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reg_day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current_timestamp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mod_day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current_timestamp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37356"/>
              </p:ext>
            </p:extLst>
          </p:nvPr>
        </p:nvGraphicFramePr>
        <p:xfrm>
          <a:off x="1280328" y="3939540"/>
          <a:ext cx="4686300" cy="1722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975"/>
                <a:gridCol w="1352550"/>
                <a:gridCol w="1343025"/>
                <a:gridCol w="666750"/>
              </a:tblGrid>
              <a:tr h="1206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Cust_Info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auto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unique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reg_day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current_timestamp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15080"/>
              </p:ext>
            </p:extLst>
          </p:nvPr>
        </p:nvGraphicFramePr>
        <p:xfrm>
          <a:off x="6775554" y="2804160"/>
          <a:ext cx="4787899" cy="199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476"/>
                <a:gridCol w="1130476"/>
                <a:gridCol w="1396471"/>
                <a:gridCol w="1130476"/>
              </a:tblGrid>
              <a:tr h="2209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ORDER_LIST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coffee_no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forein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coffee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forein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reg_day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current_timestamp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5966628" y="2139351"/>
            <a:ext cx="808926" cy="146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5966628" y="4235570"/>
            <a:ext cx="808926" cy="4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97283" y="232913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fk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09571" y="407701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15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490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smtClean="0"/>
              <a:t>7-3 </a:t>
            </a:r>
            <a:r>
              <a:rPr lang="en-US" altLang="ko-KR" sz="2400" b="1" dirty="0" smtClean="0"/>
              <a:t>logback-spring.xml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596" y="1811547"/>
            <a:ext cx="10965309" cy="41857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&lt;?xml version="1.0" encoding="UTF-8"?&gt;</a:t>
            </a:r>
          </a:p>
          <a:p>
            <a:r>
              <a:rPr lang="en-US" altLang="ko-KR" sz="1600" dirty="0"/>
              <a:t>&lt;configuration&gt;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appender</a:t>
            </a:r>
            <a:r>
              <a:rPr lang="en-US" altLang="ko-KR" sz="1600" dirty="0"/>
              <a:t> name="console" class="</a:t>
            </a:r>
            <a:r>
              <a:rPr lang="en-US" altLang="ko-KR" sz="1600" dirty="0" err="1"/>
              <a:t>ch.qos.logback.core.ConsoleAppender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       &lt;encoder&gt;</a:t>
            </a:r>
          </a:p>
          <a:p>
            <a:r>
              <a:rPr lang="en-US" altLang="ko-KR" sz="1600" dirty="0"/>
              <a:t>            &lt;Pattern&gt;[%d{</a:t>
            </a:r>
            <a:r>
              <a:rPr lang="en-US" altLang="ko-KR" sz="1600" dirty="0" err="1"/>
              <a:t>yyyy</a:t>
            </a:r>
            <a:r>
              <a:rPr lang="en-US" altLang="ko-KR" sz="1600" dirty="0"/>
              <a:t>-MM-</a:t>
            </a:r>
            <a:r>
              <a:rPr lang="en-US" altLang="ko-KR" sz="1600" dirty="0" err="1"/>
              <a:t>dd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HH:mm:ss</a:t>
            </a:r>
            <a:r>
              <a:rPr lang="en-US" altLang="ko-KR" sz="1600" dirty="0"/>
              <a:t>}:%-3relative] [%thread] %-5level %logger{36} - %</a:t>
            </a:r>
            <a:r>
              <a:rPr lang="en-US" altLang="ko-KR" sz="1600" dirty="0" err="1"/>
              <a:t>msg%n</a:t>
            </a:r>
            <a:r>
              <a:rPr lang="en-US" altLang="ko-KR" sz="1600" dirty="0"/>
              <a:t>&lt;/Pattern&gt;</a:t>
            </a:r>
          </a:p>
          <a:p>
            <a:r>
              <a:rPr lang="en-US" altLang="ko-KR" sz="1600" dirty="0"/>
              <a:t>        &lt;/encoder&gt;</a:t>
            </a:r>
          </a:p>
          <a:p>
            <a:r>
              <a:rPr lang="en-US" altLang="ko-KR" sz="1600" dirty="0"/>
              <a:t>    &lt;/</a:t>
            </a:r>
            <a:r>
              <a:rPr lang="en-US" altLang="ko-KR" sz="1600" dirty="0" err="1"/>
              <a:t>appender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&lt;!-- </a:t>
            </a:r>
            <a:r>
              <a:rPr lang="en-US" altLang="ko-KR" sz="1600" dirty="0" err="1"/>
              <a:t>Logback</a:t>
            </a:r>
            <a:r>
              <a:rPr lang="en-US" altLang="ko-KR" sz="1600" dirty="0"/>
              <a:t> </a:t>
            </a:r>
            <a:r>
              <a:rPr lang="ko-KR" altLang="en-US" sz="1600" dirty="0"/>
              <a:t>은 </a:t>
            </a:r>
            <a:r>
              <a:rPr lang="en-US" altLang="ko-KR" sz="1600" dirty="0"/>
              <a:t>5</a:t>
            </a:r>
            <a:r>
              <a:rPr lang="ko-KR" altLang="en-US" sz="1600" dirty="0"/>
              <a:t>단계의 로그 레벨을 가진다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</a:t>
            </a:r>
            <a:r>
              <a:rPr lang="ko-KR" altLang="en-US" sz="1600" dirty="0"/>
              <a:t>심각도 수준은 </a:t>
            </a:r>
            <a:r>
              <a:rPr lang="en-US" altLang="ko-KR" sz="1600" dirty="0"/>
              <a:t>off &gt; Error &gt; Warn &gt; Info &gt; Debug &gt; Trace 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--&gt;</a:t>
            </a:r>
          </a:p>
          <a:p>
            <a:r>
              <a:rPr lang="en-US" altLang="ko-KR" sz="1600" dirty="0"/>
              <a:t>    &lt;logger name="</a:t>
            </a:r>
            <a:r>
              <a:rPr lang="en-US" altLang="ko-KR" sz="1600" dirty="0" err="1"/>
              <a:t>com.boot.sailing_dev</a:t>
            </a:r>
            <a:r>
              <a:rPr lang="en-US" altLang="ko-KR" sz="1600" dirty="0"/>
              <a:t>" level="Info"/&gt;</a:t>
            </a:r>
          </a:p>
          <a:p>
            <a:r>
              <a:rPr lang="en-US" altLang="ko-KR" sz="1600" dirty="0"/>
              <a:t>    &lt;root level="Debug"&gt;</a:t>
            </a:r>
          </a:p>
          <a:p>
            <a:r>
              <a:rPr lang="en-US" altLang="ko-KR" sz="1600" dirty="0"/>
              <a:t>        &lt;</a:t>
            </a:r>
            <a:r>
              <a:rPr lang="en-US" altLang="ko-KR" sz="1600" dirty="0" err="1"/>
              <a:t>appender</a:t>
            </a:r>
            <a:r>
              <a:rPr lang="en-US" altLang="ko-KR" sz="1600" dirty="0"/>
              <a:t>-ref ref="console"/&gt;</a:t>
            </a:r>
          </a:p>
          <a:p>
            <a:r>
              <a:rPr lang="en-US" altLang="ko-KR" sz="1600" dirty="0"/>
              <a:t>    &lt;/root&gt;</a:t>
            </a:r>
          </a:p>
          <a:p>
            <a:r>
              <a:rPr lang="en-US" altLang="ko-KR" sz="1600" dirty="0"/>
              <a:t>&lt;/configuration&gt;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6596" y="1242204"/>
            <a:ext cx="21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logback-spring.xml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28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390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7-6 </a:t>
            </a:r>
            <a:r>
              <a:rPr lang="ko-KR" altLang="en-US" sz="2400" b="1" dirty="0" smtClean="0"/>
              <a:t>수정 </a:t>
            </a:r>
            <a:r>
              <a:rPr lang="en-US" altLang="ko-KR" sz="2400" b="1" dirty="0" smtClean="0"/>
              <a:t>Update </a:t>
            </a:r>
            <a:r>
              <a:rPr lang="ko-KR" altLang="en-US" sz="2400" b="1" dirty="0" smtClean="0"/>
              <a:t>처리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2" y="2946112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4772410" y="1459059"/>
            <a:ext cx="1940943" cy="518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조회 </a:t>
            </a:r>
            <a:r>
              <a:rPr lang="en-US" altLang="ko-KR" b="1" dirty="0" smtClean="0">
                <a:solidFill>
                  <a:schemeClr val="tx1"/>
                </a:solidFill>
              </a:rPr>
              <a:t>Select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Google Shape;61;p13"/>
          <p:cNvSpPr/>
          <p:nvPr/>
        </p:nvSpPr>
        <p:spPr>
          <a:xfrm>
            <a:off x="9051260" y="2726040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528" y="3718808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772409" y="2681616"/>
            <a:ext cx="1940943" cy="518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 </a:t>
            </a:r>
            <a:r>
              <a:rPr lang="en-US" altLang="ko-KR" b="1" dirty="0" smtClean="0">
                <a:solidFill>
                  <a:schemeClr val="tx1"/>
                </a:solidFill>
              </a:rPr>
              <a:t>Insert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72408" y="3965883"/>
            <a:ext cx="1940943" cy="518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수정 </a:t>
            </a:r>
            <a:r>
              <a:rPr lang="en-US" altLang="ko-KR" b="1" dirty="0" smtClean="0">
                <a:solidFill>
                  <a:schemeClr val="tx1"/>
                </a:solidFill>
              </a:rPr>
              <a:t>Update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72408" y="5250151"/>
            <a:ext cx="1940943" cy="518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삭제 </a:t>
            </a:r>
            <a:r>
              <a:rPr lang="en-US" altLang="ko-KR" b="1" dirty="0" smtClean="0">
                <a:solidFill>
                  <a:schemeClr val="tx1"/>
                </a:solidFill>
              </a:rPr>
              <a:t>Delete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8" idx="3"/>
            <a:endCxn id="3" idx="1"/>
          </p:cNvCxnSpPr>
          <p:nvPr/>
        </p:nvCxnSpPr>
        <p:spPr>
          <a:xfrm flipV="1">
            <a:off x="2386864" y="1718306"/>
            <a:ext cx="2385546" cy="18537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3" idx="3"/>
            <a:endCxn id="10" idx="2"/>
          </p:cNvCxnSpPr>
          <p:nvPr/>
        </p:nvCxnSpPr>
        <p:spPr>
          <a:xfrm>
            <a:off x="6713353" y="1718306"/>
            <a:ext cx="2337907" cy="18403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68" y="2726040"/>
            <a:ext cx="864418" cy="5662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856" y="3957639"/>
            <a:ext cx="864418" cy="5662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5" name="직선 연결선 24"/>
          <p:cNvCxnSpPr>
            <a:stCxn id="8" idx="3"/>
            <a:endCxn id="22" idx="1"/>
          </p:cNvCxnSpPr>
          <p:nvPr/>
        </p:nvCxnSpPr>
        <p:spPr>
          <a:xfrm flipV="1">
            <a:off x="2386864" y="3009180"/>
            <a:ext cx="1213204" cy="5628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3"/>
            <a:endCxn id="12" idx="1"/>
          </p:cNvCxnSpPr>
          <p:nvPr/>
        </p:nvCxnSpPr>
        <p:spPr>
          <a:xfrm flipV="1">
            <a:off x="4464486" y="2940863"/>
            <a:ext cx="307923" cy="683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2" idx="3"/>
            <a:endCxn id="10" idx="2"/>
          </p:cNvCxnSpPr>
          <p:nvPr/>
        </p:nvCxnSpPr>
        <p:spPr>
          <a:xfrm>
            <a:off x="6713352" y="2940863"/>
            <a:ext cx="2337908" cy="6178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8" idx="3"/>
            <a:endCxn id="23" idx="1"/>
          </p:cNvCxnSpPr>
          <p:nvPr/>
        </p:nvCxnSpPr>
        <p:spPr>
          <a:xfrm>
            <a:off x="2386864" y="3572007"/>
            <a:ext cx="1270992" cy="668772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0"/>
            <a:endCxn id="3" idx="2"/>
          </p:cNvCxnSpPr>
          <p:nvPr/>
        </p:nvCxnSpPr>
        <p:spPr>
          <a:xfrm flipV="1">
            <a:off x="4090065" y="1977552"/>
            <a:ext cx="1652817" cy="1980087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3" idx="3"/>
            <a:endCxn id="13" idx="1"/>
          </p:cNvCxnSpPr>
          <p:nvPr/>
        </p:nvCxnSpPr>
        <p:spPr>
          <a:xfrm flipV="1">
            <a:off x="4522274" y="4225130"/>
            <a:ext cx="250134" cy="15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" idx="3"/>
            <a:endCxn id="10" idx="2"/>
          </p:cNvCxnSpPr>
          <p:nvPr/>
        </p:nvCxnSpPr>
        <p:spPr>
          <a:xfrm flipV="1">
            <a:off x="6713351" y="3558672"/>
            <a:ext cx="2337909" cy="6664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8" idx="3"/>
            <a:endCxn id="14" idx="1"/>
          </p:cNvCxnSpPr>
          <p:nvPr/>
        </p:nvCxnSpPr>
        <p:spPr>
          <a:xfrm>
            <a:off x="2386864" y="3572007"/>
            <a:ext cx="2385544" cy="19373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4" idx="3"/>
            <a:endCxn id="10" idx="2"/>
          </p:cNvCxnSpPr>
          <p:nvPr/>
        </p:nvCxnSpPr>
        <p:spPr>
          <a:xfrm flipV="1">
            <a:off x="6713351" y="3558672"/>
            <a:ext cx="2337909" cy="19507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2"/>
            <a:endCxn id="3" idx="2"/>
          </p:cNvCxnSpPr>
          <p:nvPr/>
        </p:nvCxnSpPr>
        <p:spPr>
          <a:xfrm flipH="1" flipV="1">
            <a:off x="5742882" y="1977552"/>
            <a:ext cx="3308378" cy="1581120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3" idx="3"/>
            <a:endCxn id="13" idx="1"/>
          </p:cNvCxnSpPr>
          <p:nvPr/>
        </p:nvCxnSpPr>
        <p:spPr>
          <a:xfrm flipV="1">
            <a:off x="4522274" y="4225130"/>
            <a:ext cx="250134" cy="1564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0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273</Words>
  <Application>Microsoft Office PowerPoint</Application>
  <PresentationFormat>와이드스크린</PresentationFormat>
  <Paragraphs>148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110</cp:revision>
  <dcterms:created xsi:type="dcterms:W3CDTF">2022-03-06T08:54:36Z</dcterms:created>
  <dcterms:modified xsi:type="dcterms:W3CDTF">2023-01-03T13:20:16Z</dcterms:modified>
</cp:coreProperties>
</file>