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3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1" r:id="rId4"/>
    <p:sldId id="258" r:id="rId5"/>
    <p:sldId id="259" r:id="rId6"/>
    <p:sldId id="260" r:id="rId7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5">
          <p15:clr>
            <a:srgbClr val="A4A3A4"/>
          </p15:clr>
        </p15:guide>
        <p15:guide id="2" pos="21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532" y="-306"/>
      </p:cViewPr>
      <p:guideLst>
        <p:guide orient="horz" pos="3115"/>
        <p:guide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242038" y="685800"/>
            <a:ext cx="237392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5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5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7250" y="5202943"/>
            <a:ext cx="5143500" cy="23916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07756" y="527402"/>
            <a:ext cx="1478756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1487" y="527402"/>
            <a:ext cx="4350544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915" y="2469621"/>
            <a:ext cx="5915025" cy="4120620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7915" y="6629224"/>
            <a:ext cx="5915025" cy="216693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1487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71862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527402"/>
            <a:ext cx="5915025" cy="191470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380" y="2428346"/>
            <a:ext cx="2901255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380" y="3618441"/>
            <a:ext cx="2901255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71862" y="2428346"/>
            <a:ext cx="2915543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71862" y="3618441"/>
            <a:ext cx="2915543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1487" y="527402"/>
            <a:ext cx="5915025" cy="191470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1487" y="2637013"/>
            <a:ext cx="5915025" cy="62852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71487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271712" y="9181394"/>
            <a:ext cx="2314575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43462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14"/>
          <p:cNvSpPr/>
          <p:nvPr/>
        </p:nvSpPr>
        <p:spPr>
          <a:xfrm>
            <a:off x="147472" y="320038"/>
            <a:ext cx="3281528" cy="31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오늘의 날씨 검색하기</a:t>
            </a:r>
          </a:p>
        </p:txBody>
      </p:sp>
      <p:sp>
        <p:nvSpPr>
          <p:cNvPr id="25" name="직사각형 14"/>
          <p:cNvSpPr/>
          <p:nvPr/>
        </p:nvSpPr>
        <p:spPr>
          <a:xfrm>
            <a:off x="184349" y="95910"/>
            <a:ext cx="1182006" cy="235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CHAPTER 2-1</a:t>
            </a:r>
          </a:p>
        </p:txBody>
      </p:sp>
      <p:sp>
        <p:nvSpPr>
          <p:cNvPr id="41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37931" y="141700"/>
            <a:ext cx="883288" cy="245219"/>
          </a:xfrm>
          <a:prstGeom prst="rect">
            <a:avLst/>
          </a:prstGeom>
        </p:spPr>
      </p:pic>
      <p:sp>
        <p:nvSpPr>
          <p:cNvPr id="27" name="직사각형 14">
            <a:extLst>
              <a:ext uri="{FF2B5EF4-FFF2-40B4-BE49-F238E27FC236}">
                <a16:creationId xmlns:a16="http://schemas.microsoft.com/office/drawing/2014/main" xmlns="" id="{10F4B515-0DF6-43B7-9EBB-E77338996779}"/>
              </a:ext>
            </a:extLst>
          </p:cNvPr>
          <p:cNvSpPr/>
          <p:nvPr/>
        </p:nvSpPr>
        <p:spPr>
          <a:xfrm>
            <a:off x="166326" y="892040"/>
            <a:ext cx="6220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수업 목표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 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Use Application/Browser, Type Into, Click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액티비티를 이용하여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   오늘의 날씨를 검색할 수 있다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xmlns="" id="{20612AF0-766B-4282-BC52-5A59858ABAEF}"/>
              </a:ext>
            </a:extLst>
          </p:cNvPr>
          <p:cNvSpPr/>
          <p:nvPr/>
        </p:nvSpPr>
        <p:spPr>
          <a:xfrm>
            <a:off x="609600" y="2142244"/>
            <a:ext cx="5744407" cy="6409912"/>
          </a:xfrm>
          <a:prstGeom prst="flowChartProcess">
            <a:avLst/>
          </a:prstGeom>
          <a:solidFill>
            <a:schemeClr val="bg1">
              <a:lumMod val="9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1375766F-F6CD-4815-B848-DE1095177905}"/>
              </a:ext>
            </a:extLst>
          </p:cNvPr>
          <p:cNvSpPr/>
          <p:nvPr/>
        </p:nvSpPr>
        <p:spPr>
          <a:xfrm>
            <a:off x="2933700" y="2523935"/>
            <a:ext cx="990600" cy="536519"/>
          </a:xfrm>
          <a:prstGeom prst="flowChartAlternateProcess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</a:t>
            </a:r>
            <a:endParaRPr lang="en-US" altLang="ko-KR" sz="1200" b="1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2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시작</a:t>
            </a:r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xmlns="" id="{5FDE0424-1925-448A-A228-6539AC3766FF}"/>
              </a:ext>
            </a:extLst>
          </p:cNvPr>
          <p:cNvSpPr/>
          <p:nvPr/>
        </p:nvSpPr>
        <p:spPr>
          <a:xfrm>
            <a:off x="2640904" y="3427640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브라우저 실행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B8319E07-A2D4-484D-A910-1D33856F8408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3421954" y="3060454"/>
            <a:ext cx="7046" cy="36718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xmlns="" id="{08B527A9-A2B7-4D7D-B29F-F7859F18EA6F}"/>
              </a:ext>
            </a:extLst>
          </p:cNvPr>
          <p:cNvSpPr/>
          <p:nvPr/>
        </p:nvSpPr>
        <p:spPr>
          <a:xfrm>
            <a:off x="2640904" y="4350695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네이버 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URL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 이동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C8259228-4DB7-49DE-B44B-773226AC1C1E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3421954" y="3964159"/>
            <a:ext cx="0" cy="38653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xmlns="" id="{447EC650-A3A8-4345-B260-2048ED9B85BA}"/>
              </a:ext>
            </a:extLst>
          </p:cNvPr>
          <p:cNvSpPr/>
          <p:nvPr/>
        </p:nvSpPr>
        <p:spPr>
          <a:xfrm>
            <a:off x="2640904" y="5292771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검색창에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오늘의 날씨 입력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16ED7433-6AF6-445E-A116-B98097DE5DBB}"/>
              </a:ext>
            </a:extLst>
          </p:cNvPr>
          <p:cNvCxnSpPr>
            <a:cxnSpLocks/>
            <a:stCxn id="36" idx="2"/>
            <a:endCxn id="40" idx="0"/>
          </p:cNvCxnSpPr>
          <p:nvPr/>
        </p:nvCxnSpPr>
        <p:spPr>
          <a:xfrm>
            <a:off x="3421954" y="4887214"/>
            <a:ext cx="0" cy="405557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3547496B-713E-416C-90B0-F56864C05916}"/>
              </a:ext>
            </a:extLst>
          </p:cNvPr>
          <p:cNvCxnSpPr>
            <a:cxnSpLocks/>
          </p:cNvCxnSpPr>
          <p:nvPr/>
        </p:nvCxnSpPr>
        <p:spPr>
          <a:xfrm>
            <a:off x="3434443" y="5844370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xmlns="" id="{476C37DB-322C-4D6F-858D-0F26BEEFA051}"/>
              </a:ext>
            </a:extLst>
          </p:cNvPr>
          <p:cNvSpPr/>
          <p:nvPr/>
        </p:nvSpPr>
        <p:spPr>
          <a:xfrm>
            <a:off x="2635353" y="6213549"/>
            <a:ext cx="1562100" cy="551835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검색버튼 클릭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699480C6-A46B-4BFB-8C7F-5A667F952CEA}"/>
              </a:ext>
            </a:extLst>
          </p:cNvPr>
          <p:cNvSpPr/>
          <p:nvPr/>
        </p:nvSpPr>
        <p:spPr>
          <a:xfrm>
            <a:off x="2791563" y="7076798"/>
            <a:ext cx="1249680" cy="73437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 종료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C4D627DB-E57A-477C-B944-023746736EA2}"/>
              </a:ext>
            </a:extLst>
          </p:cNvPr>
          <p:cNvCxnSpPr>
            <a:cxnSpLocks/>
          </p:cNvCxnSpPr>
          <p:nvPr/>
        </p:nvCxnSpPr>
        <p:spPr>
          <a:xfrm>
            <a:off x="3434617" y="6765384"/>
            <a:ext cx="0" cy="304800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14">
            <a:extLst>
              <a:ext uri="{FF2B5EF4-FFF2-40B4-BE49-F238E27FC236}">
                <a16:creationId xmlns:a16="http://schemas.microsoft.com/office/drawing/2014/main" xmlns="" id="{B5881B3C-941A-49CC-8CC6-528675A244A8}"/>
              </a:ext>
            </a:extLst>
          </p:cNvPr>
          <p:cNvSpPr/>
          <p:nvPr/>
        </p:nvSpPr>
        <p:spPr>
          <a:xfrm>
            <a:off x="184349" y="1635585"/>
            <a:ext cx="62201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워크플로우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603054" y="5438775"/>
            <a:ext cx="1759646" cy="314325"/>
          </a:xfrm>
          <a:prstGeom prst="wedgeRoundRectCallout">
            <a:avLst>
              <a:gd name="adj1" fmla="val -66812"/>
              <a:gd name="adj2" fmla="val -47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Type Info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4" name="모서리가 둥근 사각형 설명선 43"/>
          <p:cNvSpPr/>
          <p:nvPr/>
        </p:nvSpPr>
        <p:spPr>
          <a:xfrm>
            <a:off x="4626866" y="6332303"/>
            <a:ext cx="1759646" cy="314325"/>
          </a:xfrm>
          <a:prstGeom prst="wedgeRoundRectCallout">
            <a:avLst>
              <a:gd name="adj1" fmla="val -66812"/>
              <a:gd name="adj2" fmla="val -47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Click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1" name="모서리가 둥근 사각형 설명선 50"/>
          <p:cNvSpPr/>
          <p:nvPr/>
        </p:nvSpPr>
        <p:spPr>
          <a:xfrm>
            <a:off x="4519929" y="3502640"/>
            <a:ext cx="1759646" cy="653522"/>
          </a:xfrm>
          <a:prstGeom prst="wedgeRoundRectCallout">
            <a:avLst>
              <a:gd name="adj1" fmla="val -63023"/>
              <a:gd name="adj2" fmla="val -149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kern="0" dirty="0">
                <a:solidFill>
                  <a:srgbClr val="000000"/>
                </a:solidFill>
                <a:ea typeface="맑은 고딕"/>
                <a:cs typeface="맑은 고딕"/>
              </a:rPr>
              <a:t>Use Application/Browser</a:t>
            </a: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>
            <a:off x="6457606" y="0"/>
            <a:ext cx="412919" cy="586344"/>
            <a:chOff x="6445080" y="0"/>
            <a:chExt cx="412919" cy="586344"/>
          </a:xfrm>
        </p:grpSpPr>
        <p:sp>
          <p:nvSpPr>
            <p:cNvPr id="46" name="직사각형 45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8111F769-2C0A-4A70-97AF-88125621C735}"/>
              </a:ext>
            </a:extLst>
          </p:cNvPr>
          <p:cNvSpPr/>
          <p:nvPr/>
        </p:nvSpPr>
        <p:spPr>
          <a:xfrm>
            <a:off x="167017" y="173355"/>
            <a:ext cx="1781261" cy="300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400" kern="0" dirty="0"/>
              <a:t>1. </a:t>
            </a:r>
            <a:r>
              <a:rPr lang="ko-KR" altLang="en-US" sz="1400" kern="0" dirty="0"/>
              <a:t>프로젝트 생성</a:t>
            </a:r>
            <a:endParaRPr lang="en-US" altLang="ko-KR" sz="1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20FA1E7B-BEB8-496D-9339-E137AFF45C12}"/>
              </a:ext>
            </a:extLst>
          </p:cNvPr>
          <p:cNvGrpSpPr/>
          <p:nvPr/>
        </p:nvGrpSpPr>
        <p:grpSpPr>
          <a:xfrm>
            <a:off x="593462" y="1781887"/>
            <a:ext cx="5488139" cy="3050491"/>
            <a:chOff x="594853" y="2627711"/>
            <a:chExt cx="5488139" cy="305049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xmlns="" id="{29AB5C9D-45DF-46ED-9A77-1873052716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94853" y="2627711"/>
              <a:ext cx="5488139" cy="3050491"/>
            </a:xfrm>
            <a:prstGeom prst="rect">
              <a:avLst/>
            </a:prstGeom>
            <a:ln>
              <a:solidFill>
                <a:schemeClr val="dk1"/>
              </a:solidFill>
            </a:ln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5E13D63C-1C84-42F7-AF38-F084122F3E73}"/>
                </a:ext>
              </a:extLst>
            </p:cNvPr>
            <p:cNvSpPr/>
            <p:nvPr/>
          </p:nvSpPr>
          <p:spPr>
            <a:xfrm>
              <a:off x="2072272" y="2907698"/>
              <a:ext cx="2032678" cy="3187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39100AEF-E25A-47B8-82EA-D65810711204}"/>
                </a:ext>
              </a:extLst>
            </p:cNvPr>
            <p:cNvSpPr/>
            <p:nvPr/>
          </p:nvSpPr>
          <p:spPr>
            <a:xfrm>
              <a:off x="2317682" y="5518943"/>
              <a:ext cx="305207" cy="10465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B5D7228D-D53F-4FBF-A9DA-7A2CF951E91C}"/>
                </a:ext>
              </a:extLst>
            </p:cNvPr>
            <p:cNvCxnSpPr/>
            <p:nvPr/>
          </p:nvCxnSpPr>
          <p:spPr>
            <a:xfrm>
              <a:off x="761207" y="4851659"/>
              <a:ext cx="567980" cy="393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5245B5D5-E8E5-46D8-B29B-7279F69EFAF6}"/>
                </a:ext>
              </a:extLst>
            </p:cNvPr>
            <p:cNvCxnSpPr/>
            <p:nvPr/>
          </p:nvCxnSpPr>
          <p:spPr>
            <a:xfrm>
              <a:off x="761208" y="5272211"/>
              <a:ext cx="1034348" cy="232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592C1C1-0724-4758-B7F4-3FC30F7ECFBA}"/>
              </a:ext>
            </a:extLst>
          </p:cNvPr>
          <p:cNvSpPr txBox="1"/>
          <p:nvPr/>
        </p:nvSpPr>
        <p:spPr>
          <a:xfrm>
            <a:off x="525812" y="1053418"/>
            <a:ext cx="5469084" cy="594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100" b="1">
                <a:solidFill>
                  <a:srgbClr val="9C3A3A"/>
                </a:solidFill>
              </a:rPr>
              <a:t>01</a:t>
            </a:r>
            <a:r>
              <a:rPr lang="ko-KR" altLang="en-US" sz="11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100"/>
              <a:t>빈 테스크를 눌러서</a:t>
            </a:r>
            <a:r>
              <a:rPr lang="en-US" altLang="ko-KR" sz="1100"/>
              <a:t>, </a:t>
            </a:r>
            <a:r>
              <a:rPr lang="ko-KR" altLang="en-US" sz="1100"/>
              <a:t>프로세스 이름은 </a:t>
            </a:r>
            <a:r>
              <a:rPr lang="en-US" altLang="ko-KR" sz="1100"/>
              <a:t>“</a:t>
            </a:r>
            <a:r>
              <a:rPr lang="ko-KR" altLang="en-US" sz="1100"/>
              <a:t>오늘의 날씨 검색하기</a:t>
            </a:r>
            <a:r>
              <a:rPr lang="en-US" altLang="ko-KR" sz="1100"/>
              <a:t>“, </a:t>
            </a:r>
            <a:r>
              <a:rPr lang="ko-KR" altLang="en-US" sz="1100"/>
              <a:t>설명에는</a:t>
            </a:r>
            <a:r>
              <a:rPr lang="en-US" altLang="ko-KR" sz="1100"/>
              <a:t>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100"/>
              <a:t>    “</a:t>
            </a:r>
            <a:r>
              <a:rPr lang="ko-KR" altLang="en-US" sz="1100"/>
              <a:t>네이버에 오늘의 날씨를 검색하는 로봇</a:t>
            </a:r>
            <a:r>
              <a:rPr lang="en-US" altLang="ko-KR" sz="1100"/>
              <a:t>”</a:t>
            </a:r>
            <a:r>
              <a:rPr lang="ko-KR" altLang="en-US" sz="1100"/>
              <a:t> 이라고 입력 후</a:t>
            </a:r>
            <a:r>
              <a:rPr lang="en-US" altLang="ko-KR" sz="1100"/>
              <a:t> </a:t>
            </a:r>
            <a:r>
              <a:rPr lang="ko-KR" altLang="en-US" sz="1100"/>
              <a:t>만들기 버튼을 클릭한다</a:t>
            </a:r>
            <a:r>
              <a:rPr lang="en-US" altLang="ko-KR" sz="1100"/>
              <a:t>.</a:t>
            </a:r>
          </a:p>
        </p:txBody>
      </p:sp>
      <p:sp>
        <p:nvSpPr>
          <p:cNvPr id="29" name="TextBox 17">
            <a:extLst>
              <a:ext uri="{FF2B5EF4-FFF2-40B4-BE49-F238E27FC236}">
                <a16:creationId xmlns:a16="http://schemas.microsoft.com/office/drawing/2014/main" xmlns="" id="{97A4B2DB-E559-4544-8466-1C831C6567BE}"/>
              </a:ext>
            </a:extLst>
          </p:cNvPr>
          <p:cNvSpPr txBox="1"/>
          <p:nvPr/>
        </p:nvSpPr>
        <p:spPr>
          <a:xfrm>
            <a:off x="510997" y="5093892"/>
            <a:ext cx="6161594" cy="262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1" i="0" u="none" strike="noStrike" kern="1200" cap="none" spc="0" normalizeH="0" baseline="0">
                <a:solidFill>
                  <a:srgbClr val="9C3A3A"/>
                </a:solidFill>
                <a:latin typeface="맑은 고딕"/>
                <a:ea typeface="맑은 고딕"/>
                <a:cs typeface="맑은 고딕"/>
              </a:rPr>
              <a:t>02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C55A1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액티비티 놓기 클릭 또는 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Use Application/Browser 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액티비티를 드래그해서 추가한다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ko-KR" altLang="en-US" sz="11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2" name="그림 20">
            <a:extLst>
              <a:ext uri="{FF2B5EF4-FFF2-40B4-BE49-F238E27FC236}">
                <a16:creationId xmlns:a16="http://schemas.microsoft.com/office/drawing/2014/main" xmlns="" id="{403EE3BD-D45B-4585-AD5B-1B046E6865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43958" y="7195418"/>
            <a:ext cx="3586429" cy="738644"/>
          </a:xfrm>
          <a:prstGeom prst="rect">
            <a:avLst/>
          </a:prstGeom>
          <a:ln>
            <a:solidFill>
              <a:schemeClr val="dk1"/>
            </a:solidFill>
          </a:ln>
        </p:spPr>
      </p:pic>
      <p:cxnSp>
        <p:nvCxnSpPr>
          <p:cNvPr id="33" name="직선 화살표 연결선 2">
            <a:extLst>
              <a:ext uri="{FF2B5EF4-FFF2-40B4-BE49-F238E27FC236}">
                <a16:creationId xmlns:a16="http://schemas.microsoft.com/office/drawing/2014/main" xmlns="" id="{F8C74AF3-D46C-4434-8F2A-5F64C6F46ACA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3235263" y="6473997"/>
            <a:ext cx="101910" cy="721421"/>
          </a:xfrm>
          <a:prstGeom prst="straightConnector1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triangle"/>
          </a:ln>
        </p:spPr>
      </p:cxnSp>
      <p:sp>
        <p:nvSpPr>
          <p:cNvPr id="35" name="TextBox 27">
            <a:extLst>
              <a:ext uri="{FF2B5EF4-FFF2-40B4-BE49-F238E27FC236}">
                <a16:creationId xmlns:a16="http://schemas.microsoft.com/office/drawing/2014/main" xmlns="" id="{0AC7843F-FF58-4DED-AF34-F09A4485B981}"/>
              </a:ext>
            </a:extLst>
          </p:cNvPr>
          <p:cNvSpPr txBox="1"/>
          <p:nvPr/>
        </p:nvSpPr>
        <p:spPr>
          <a:xfrm>
            <a:off x="465741" y="610547"/>
            <a:ext cx="5624649" cy="241539"/>
          </a:xfrm>
          <a:prstGeom prst="rect">
            <a:avLst/>
          </a:prstGeom>
          <a:solidFill>
            <a:srgbClr val="FBE5D7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Use Application/Browser 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데스크톱 애플리케이션 또는 웹 브라우저 페이지를 엽니다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sp>
        <p:nvSpPr>
          <p:cNvPr id="40" name="TextBox 17">
            <a:extLst>
              <a:ext uri="{FF2B5EF4-FFF2-40B4-BE49-F238E27FC236}">
                <a16:creationId xmlns:a16="http://schemas.microsoft.com/office/drawing/2014/main" xmlns="" id="{E0BF9BCB-F99B-458F-92C7-06068E0D4F39}"/>
              </a:ext>
            </a:extLst>
          </p:cNvPr>
          <p:cNvSpPr txBox="1"/>
          <p:nvPr/>
        </p:nvSpPr>
        <p:spPr>
          <a:xfrm>
            <a:off x="5635549" y="590403"/>
            <a:ext cx="805341" cy="262537"/>
          </a:xfrm>
          <a:prstGeom prst="rect">
            <a:avLst/>
          </a:prstGeom>
          <a:solidFill>
            <a:srgbClr val="843C0B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액티비티</a:t>
            </a:r>
            <a:endParaRPr kumimoji="0" lang="en-US" altLang="ko-KR" sz="11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FC701C6-CF02-4FC1-B5E0-AA4CAE7CE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1404" y="5645206"/>
            <a:ext cx="2857899" cy="828791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2720" y="1038542"/>
            <a:ext cx="1932697" cy="142149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00074" y="1080379"/>
            <a:ext cx="2057851" cy="13239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80054" y="1065609"/>
            <a:ext cx="1866068" cy="13714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4407" y="469907"/>
            <a:ext cx="6129185" cy="261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>
                <a:solidFill>
                  <a:srgbClr val="9C3A3A"/>
                </a:solidFill>
              </a:rPr>
              <a:t>03</a:t>
            </a:r>
            <a:r>
              <a:rPr lang="ko-KR" altLang="en-US" sz="11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100"/>
              <a:t>자동화할 애플리케이션 표시 클릭 후 미리 열어둔 네이버 웹 브라우저 페이지를 클릭한다</a:t>
            </a:r>
            <a:r>
              <a:rPr lang="en-US" altLang="ko-KR" sz="1100"/>
              <a:t>.</a:t>
            </a:r>
            <a:endParaRPr lang="ko-KR" altLang="en-US" sz="1100"/>
          </a:p>
        </p:txBody>
      </p:sp>
      <p:sp>
        <p:nvSpPr>
          <p:cNvPr id="31" name="직사각형 14"/>
          <p:cNvSpPr/>
          <p:nvPr/>
        </p:nvSpPr>
        <p:spPr>
          <a:xfrm>
            <a:off x="156576" y="3099555"/>
            <a:ext cx="1781261" cy="300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 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오늘의 날씨 입력</a:t>
            </a:r>
          </a:p>
        </p:txBody>
      </p:sp>
      <p:sp>
        <p:nvSpPr>
          <p:cNvPr id="34" name="TextBox 18"/>
          <p:cNvSpPr txBox="1"/>
          <p:nvPr/>
        </p:nvSpPr>
        <p:spPr>
          <a:xfrm>
            <a:off x="480359" y="3913929"/>
            <a:ext cx="5653252" cy="271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9C3A3A"/>
                </a:solidFill>
                <a:latin typeface="맑은 고딕"/>
                <a:ea typeface="맑은 고딕"/>
                <a:cs typeface="맑은 고딕"/>
              </a:rPr>
              <a:t>01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C55A1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Type Into 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액티비티를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Use Application/Browser 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액티비티 아래에 추가한다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684289" y="4408713"/>
            <a:ext cx="3826562" cy="4606381"/>
            <a:chOff x="1794159" y="5267875"/>
            <a:chExt cx="3364144" cy="4049727"/>
          </a:xfrm>
        </p:grpSpPr>
        <p:pic>
          <p:nvPicPr>
            <p:cNvPr id="36" name="그림 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794159" y="5267875"/>
              <a:ext cx="3364144" cy="4049727"/>
            </a:xfrm>
            <a:prstGeom prst="rect">
              <a:avLst/>
            </a:prstGeom>
          </p:spPr>
        </p:pic>
        <p:sp>
          <p:nvSpPr>
            <p:cNvPr id="37" name="직사각형 11"/>
            <p:cNvSpPr/>
            <p:nvPr/>
          </p:nvSpPr>
          <p:spPr>
            <a:xfrm>
              <a:off x="2713601" y="7424639"/>
              <a:ext cx="1430797" cy="347004"/>
            </a:xfrm>
            <a:prstGeom prst="rect">
              <a:avLst/>
            </a:prstGeom>
            <a:noFill/>
            <a:ln w="28575" cap="flat" cmpd="sng" algn="ctr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39" name="TextBox 17"/>
          <p:cNvSpPr txBox="1"/>
          <p:nvPr/>
        </p:nvSpPr>
        <p:spPr>
          <a:xfrm>
            <a:off x="516634" y="3531565"/>
            <a:ext cx="5813772" cy="243826"/>
          </a:xfrm>
          <a:prstGeom prst="rect">
            <a:avLst/>
          </a:prstGeom>
          <a:solidFill>
            <a:srgbClr val="FBE5D7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Type Into 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텍스트 상자와 같은 지정된 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UI 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엘리먼트에 텍스트를 입력합니다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sp>
        <p:nvSpPr>
          <p:cNvPr id="41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sp>
        <p:nvSpPr>
          <p:cNvPr id="44" name="TextBox 17"/>
          <p:cNvSpPr txBox="1"/>
          <p:nvPr/>
        </p:nvSpPr>
        <p:spPr>
          <a:xfrm>
            <a:off x="5625108" y="3524156"/>
            <a:ext cx="805341" cy="262537"/>
          </a:xfrm>
          <a:prstGeom prst="rect">
            <a:avLst/>
          </a:prstGeom>
          <a:solidFill>
            <a:srgbClr val="843C0B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액티비티</a:t>
            </a:r>
            <a:endParaRPr kumimoji="0" lang="en-US" altLang="ko-KR" sz="11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6457606" y="0"/>
            <a:ext cx="412919" cy="586344"/>
            <a:chOff x="6445080" y="0"/>
            <a:chExt cx="412919" cy="586344"/>
          </a:xfrm>
        </p:grpSpPr>
        <p:sp>
          <p:nvSpPr>
            <p:cNvPr id="46" name="직사각형 45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4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1638" y="339096"/>
            <a:ext cx="6149181" cy="640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200" b="1">
                <a:solidFill>
                  <a:srgbClr val="9C3A3A"/>
                </a:solidFill>
              </a:rPr>
              <a:t>02</a:t>
            </a:r>
            <a:r>
              <a:rPr lang="ko-KR" alt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/>
              <a:t>”</a:t>
            </a:r>
            <a:r>
              <a:rPr lang="ko-KR" altLang="en-US" sz="1200"/>
              <a:t>화면에 타겟 표시</a:t>
            </a:r>
            <a:r>
              <a:rPr lang="en-US" altLang="ko-KR" sz="1200"/>
              <a:t>”</a:t>
            </a:r>
            <a:r>
              <a:rPr lang="ko-KR" altLang="en-US" sz="1200"/>
              <a:t>를 눌러서 검색창을 타겟으로 지정하고</a:t>
            </a:r>
            <a:r>
              <a:rPr lang="en-US" altLang="ko-KR" sz="1200"/>
              <a:t>, </a:t>
            </a:r>
            <a:r>
              <a:rPr lang="ko-KR" altLang="en-US" sz="1200"/>
              <a:t>검색버튼을 앵커로 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200"/>
              <a:t>설정한 후 확인을 누른다</a:t>
            </a:r>
            <a:r>
              <a:rPr lang="en-US" altLang="ko-KR" sz="1200"/>
              <a:t>.</a:t>
            </a:r>
            <a:r>
              <a:rPr lang="ko-KR" altLang="en-US" sz="1200"/>
              <a:t> 앵커를 사용하면 타겟의 위치를 보다 정확히 확인 할 수 있다</a:t>
            </a:r>
            <a:r>
              <a:rPr lang="en-US" altLang="ko-KR" sz="1200"/>
              <a:t>.</a:t>
            </a:r>
          </a:p>
        </p:txBody>
      </p:sp>
      <p:sp>
        <p:nvSpPr>
          <p:cNvPr id="24" name="TextBox 18"/>
          <p:cNvSpPr txBox="1"/>
          <p:nvPr/>
        </p:nvSpPr>
        <p:spPr>
          <a:xfrm>
            <a:off x="354408" y="3930759"/>
            <a:ext cx="6322365" cy="258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1" i="0" u="none" strike="noStrike" kern="1200" cap="none" spc="0" normalizeH="0" baseline="0">
                <a:solidFill>
                  <a:srgbClr val="9C3A3A"/>
                </a:solidFill>
                <a:latin typeface="맑은 고딕"/>
                <a:ea typeface="맑은 고딕"/>
                <a:cs typeface="맑은 고딕"/>
              </a:rPr>
              <a:t>03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C55A1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다음 입력 아래 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“+” 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버튼을 누르고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텍스트에 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“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오늘의 날씨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“ 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라고 입력한 후 저장 버튼을 누른다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ko-KR" altLang="en-US" sz="11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8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97947" y="6190145"/>
            <a:ext cx="2166654" cy="2824943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417387" y="4439504"/>
            <a:ext cx="3450683" cy="3404287"/>
            <a:chOff x="354412" y="4888202"/>
            <a:chExt cx="3261757" cy="3217902"/>
          </a:xfrm>
        </p:grpSpPr>
        <p:pic>
          <p:nvPicPr>
            <p:cNvPr id="26" name="그림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54412" y="4888202"/>
              <a:ext cx="3261757" cy="3217902"/>
            </a:xfrm>
            <a:prstGeom prst="rect">
              <a:avLst/>
            </a:prstGeom>
          </p:spPr>
        </p:pic>
        <p:sp>
          <p:nvSpPr>
            <p:cNvPr id="30" name="직사각형 21"/>
            <p:cNvSpPr/>
            <p:nvPr/>
          </p:nvSpPr>
          <p:spPr>
            <a:xfrm>
              <a:off x="2117841" y="7043849"/>
              <a:ext cx="156834" cy="156510"/>
            </a:xfrm>
            <a:prstGeom prst="rect">
              <a:avLst/>
            </a:prstGeom>
            <a:noFill/>
            <a:ln w="28575" cap="flat" cmpd="sng" algn="ctr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1" name="직사각형 22"/>
            <p:cNvSpPr/>
            <p:nvPr/>
          </p:nvSpPr>
          <p:spPr>
            <a:xfrm>
              <a:off x="2295644" y="7570794"/>
              <a:ext cx="412219" cy="124097"/>
            </a:xfrm>
            <a:prstGeom prst="rect">
              <a:avLst/>
            </a:prstGeom>
            <a:noFill/>
            <a:ln w="28575" cap="flat" cmpd="sng" algn="ctr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428999" y="4562030"/>
            <a:ext cx="2956870" cy="1478435"/>
            <a:chOff x="2820910" y="5392514"/>
            <a:chExt cx="3263876" cy="1631938"/>
          </a:xfrm>
        </p:grpSpPr>
        <p:pic>
          <p:nvPicPr>
            <p:cNvPr id="27" name="그림 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820910" y="5392514"/>
              <a:ext cx="3263876" cy="1631938"/>
            </a:xfrm>
            <a:prstGeom prst="rect">
              <a:avLst/>
            </a:prstGeom>
          </p:spPr>
        </p:pic>
        <p:sp>
          <p:nvSpPr>
            <p:cNvPr id="32" name="직사각형 23"/>
            <p:cNvSpPr/>
            <p:nvPr/>
          </p:nvSpPr>
          <p:spPr>
            <a:xfrm>
              <a:off x="5066120" y="6830492"/>
              <a:ext cx="412219" cy="124097"/>
            </a:xfrm>
            <a:prstGeom prst="rect">
              <a:avLst/>
            </a:prstGeom>
            <a:noFill/>
            <a:ln w="28575" cap="flat" cmpd="sng" algn="ctr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3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6457606" y="0"/>
            <a:ext cx="412919" cy="586344"/>
            <a:chOff x="6445080" y="0"/>
            <a:chExt cx="412919" cy="586344"/>
          </a:xfrm>
        </p:grpSpPr>
        <p:sp>
          <p:nvSpPr>
            <p:cNvPr id="39" name="직사각형 38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E2B2C64-1B0A-4ED9-A04E-44FF15AC39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633" y="1128850"/>
            <a:ext cx="6620731" cy="20743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72492" y="995382"/>
            <a:ext cx="4582674" cy="271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9C3A3A"/>
                </a:solidFill>
              </a:rPr>
              <a:t>01</a:t>
            </a:r>
            <a:r>
              <a:rPr lang="ko-KR" alt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/>
              <a:t>Click</a:t>
            </a:r>
            <a:r>
              <a:rPr lang="ko-KR" altLang="en-US" sz="1200"/>
              <a:t> 액티비티를 </a:t>
            </a:r>
            <a:r>
              <a:rPr lang="en-US" altLang="ko-KR" sz="1200"/>
              <a:t>Type Into </a:t>
            </a:r>
            <a:r>
              <a:rPr lang="ko-KR" altLang="en-US" sz="1200"/>
              <a:t>액티비티 아래에 추가한다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466837" y="6017797"/>
            <a:ext cx="6322363" cy="271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9C3A3A"/>
                </a:solidFill>
              </a:rPr>
              <a:t>02</a:t>
            </a:r>
            <a:r>
              <a:rPr lang="ko-KR" alt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/>
              <a:t>“</a:t>
            </a:r>
            <a:r>
              <a:rPr lang="ko-KR" altLang="en-US" sz="1200"/>
              <a:t>화면에 타겟 표시</a:t>
            </a:r>
            <a:r>
              <a:rPr lang="en-US" altLang="ko-KR" sz="1200"/>
              <a:t>” </a:t>
            </a:r>
            <a:r>
              <a:rPr lang="ko-KR" altLang="en-US" sz="1200"/>
              <a:t>를 누르고 검색버튼을 클릭한 뒤 검색창으로 앵커를 지정한다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33A235F9-787D-4F89-8694-4373B9283F07}"/>
              </a:ext>
            </a:extLst>
          </p:cNvPr>
          <p:cNvGrpSpPr/>
          <p:nvPr/>
        </p:nvGrpSpPr>
        <p:grpSpPr>
          <a:xfrm>
            <a:off x="763436" y="1357599"/>
            <a:ext cx="2585031" cy="4367602"/>
            <a:chOff x="763436" y="1357599"/>
            <a:chExt cx="2585031" cy="436760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63436" y="1357599"/>
              <a:ext cx="2585031" cy="4367602"/>
            </a:xfrm>
            <a:prstGeom prst="rect">
              <a:avLst/>
            </a:prstGeom>
            <a:ln>
              <a:solidFill>
                <a:schemeClr val="dk1"/>
              </a:solidFill>
            </a:ln>
          </p:spPr>
        </p:pic>
        <p:sp>
          <p:nvSpPr>
            <p:cNvPr id="12" name="직사각형 11"/>
            <p:cNvSpPr/>
            <p:nvPr/>
          </p:nvSpPr>
          <p:spPr>
            <a:xfrm>
              <a:off x="1681325" y="4701942"/>
              <a:ext cx="726515" cy="1603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94683" y="609603"/>
            <a:ext cx="5349328" cy="2628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Click </a:t>
            </a:r>
            <a:r>
              <a:rPr lang="en-US" altLang="ko-KR" sz="1100"/>
              <a:t>: </a:t>
            </a:r>
            <a:r>
              <a:rPr lang="ko-KR" altLang="en-US" sz="1100"/>
              <a:t>지정된 </a:t>
            </a:r>
            <a:r>
              <a:rPr lang="en-US" altLang="ko-KR" sz="1100"/>
              <a:t>UI </a:t>
            </a:r>
            <a:r>
              <a:rPr lang="ko-KR" altLang="en-US" sz="1100"/>
              <a:t>엘리먼트를 클릭합니다</a:t>
            </a:r>
            <a:r>
              <a:rPr lang="en-US" altLang="ko-KR" sz="1100"/>
              <a:t>.</a:t>
            </a:r>
          </a:p>
        </p:txBody>
      </p:sp>
      <p:sp>
        <p:nvSpPr>
          <p:cNvPr id="20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21" name="직사각형 14"/>
          <p:cNvSpPr/>
          <p:nvPr/>
        </p:nvSpPr>
        <p:spPr>
          <a:xfrm>
            <a:off x="156577" y="202695"/>
            <a:ext cx="2450372" cy="300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 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검색 버튼 클릭하기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sp>
        <p:nvSpPr>
          <p:cNvPr id="29" name="TextBox 17"/>
          <p:cNvSpPr txBox="1"/>
          <p:nvPr/>
        </p:nvSpPr>
        <p:spPr>
          <a:xfrm>
            <a:off x="5625108" y="592435"/>
            <a:ext cx="805341" cy="262537"/>
          </a:xfrm>
          <a:prstGeom prst="rect">
            <a:avLst/>
          </a:prstGeom>
          <a:solidFill>
            <a:srgbClr val="843C0B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액티비티</a:t>
            </a:r>
            <a:endParaRPr kumimoji="0" lang="en-US" altLang="ko-KR" sz="11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864900BB-9F95-4E43-BF80-27F43BC5ABB7}"/>
              </a:ext>
            </a:extLst>
          </p:cNvPr>
          <p:cNvGrpSpPr/>
          <p:nvPr/>
        </p:nvGrpSpPr>
        <p:grpSpPr>
          <a:xfrm>
            <a:off x="6457606" y="0"/>
            <a:ext cx="412919" cy="586344"/>
            <a:chOff x="6445080" y="0"/>
            <a:chExt cx="412919" cy="58634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E3C1B440-0493-43DF-9D8E-62420D7921CF}"/>
                </a:ext>
              </a:extLst>
            </p:cNvPr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98FABAE4-C58C-4DA5-B3D7-384D12748B53}"/>
                </a:ext>
              </a:extLst>
            </p:cNvPr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A2D62B8F-699E-46CF-A0F1-CAB8E653A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34" y="6387348"/>
            <a:ext cx="6620731" cy="20743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8225" y="1257251"/>
            <a:ext cx="5781549" cy="28790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30792" y="625379"/>
            <a:ext cx="4503956" cy="271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실행결과 오늘의 날씨 검색이 잘 된 것을 확인할 수 있다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17" name="직사각형 14"/>
          <p:cNvSpPr/>
          <p:nvPr/>
        </p:nvSpPr>
        <p:spPr>
          <a:xfrm>
            <a:off x="156577" y="202695"/>
            <a:ext cx="2450372" cy="300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4. 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결과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6461499" y="0"/>
            <a:ext cx="412919" cy="586344"/>
            <a:chOff x="6445080" y="0"/>
            <a:chExt cx="412919" cy="586344"/>
          </a:xfrm>
        </p:grpSpPr>
        <p:sp>
          <p:nvSpPr>
            <p:cNvPr id="21" name="직사각형 20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355</Words>
  <Application>Microsoft Office PowerPoint</Application>
  <PresentationFormat>A4 용지(210x297mm)</PresentationFormat>
  <Paragraphs>49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에스코어 드림 3 Light</vt:lpstr>
      <vt:lpstr>Arial</vt:lpstr>
      <vt:lpstr>Calibri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class</dc:creator>
  <cp:lastModifiedBy>SAJ09210004</cp:lastModifiedBy>
  <cp:revision>143</cp:revision>
  <dcterms:created xsi:type="dcterms:W3CDTF">2021-07-15T05:33:11Z</dcterms:created>
  <dcterms:modified xsi:type="dcterms:W3CDTF">2023-04-12T00:06:20Z</dcterms:modified>
  <cp:version/>
</cp:coreProperties>
</file>