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sldIdLst>
    <p:sldId id="256" r:id="rId2"/>
    <p:sldId id="257" r:id="rId3"/>
    <p:sldId id="260" r:id="rId4"/>
    <p:sldId id="258" r:id="rId5"/>
    <p:sldId id="259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778" y="-54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8FC6341-E272-4D1D-B00F-74AFD1A84EE0}" type="datetime1">
              <a:rPr lang="ko-KR" altLang="en-US"/>
              <a:pPr lvl="0">
                <a:defRPr/>
              </a:pPr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4042014-D7C5-4B20-9845-15638437E5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 출력하고 메모장에 입력하기 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2-3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7" name="직사각형 14">
            <a:extLst>
              <a:ext uri="{FF2B5EF4-FFF2-40B4-BE49-F238E27FC236}">
                <a16:creationId xmlns:a16="http://schemas.microsoft.com/office/drawing/2014/main" xmlns="" id="{2A0563DD-8797-4B21-A5A0-77E82E130E7C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 Application/Browser, Type Into, 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 Text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메모장에 입력한 텍스트를 구글 번역기로 번역하는 작업을 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직사각형 14">
            <a:extLst>
              <a:ext uri="{FF2B5EF4-FFF2-40B4-BE49-F238E27FC236}">
                <a16:creationId xmlns:a16="http://schemas.microsoft.com/office/drawing/2014/main" xmlns="" id="{873F5A15-8781-4E86-9E74-1A565BB4B807}"/>
              </a:ext>
            </a:extLst>
          </p:cNvPr>
          <p:cNvSpPr/>
          <p:nvPr/>
        </p:nvSpPr>
        <p:spPr>
          <a:xfrm>
            <a:off x="184349" y="160947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xmlns="" id="{AADF56D6-04D0-4096-93D0-BE2AD0AF2EF6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643C1A6E-3792-421C-9BBC-C6E78663B09E}"/>
              </a:ext>
            </a:extLst>
          </p:cNvPr>
          <p:cNvSpPr/>
          <p:nvPr/>
        </p:nvSpPr>
        <p:spPr>
          <a:xfrm>
            <a:off x="2933700" y="2039742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xmlns="" id="{C496AE30-BB91-465F-84D6-5FD9AD874782}"/>
              </a:ext>
            </a:extLst>
          </p:cNvPr>
          <p:cNvSpPr/>
          <p:nvPr/>
        </p:nvSpPr>
        <p:spPr>
          <a:xfrm>
            <a:off x="2640904" y="294344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메모장 실행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9B40FD6-231B-44D5-AAFB-543B6315B46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3421954" y="2576261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9B9B523D-6C35-4F23-8CAC-2AE9AFEFEF3C}"/>
              </a:ext>
            </a:extLst>
          </p:cNvPr>
          <p:cNvSpPr/>
          <p:nvPr/>
        </p:nvSpPr>
        <p:spPr>
          <a:xfrm>
            <a:off x="2640904" y="386650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텍스트 입력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CEDA0256-E9F2-4DAE-B7FD-010EBE30CBB0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3421954" y="3479966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xmlns="" id="{E361BED5-5493-4F50-BFE1-B31FEBE6F206}"/>
              </a:ext>
            </a:extLst>
          </p:cNvPr>
          <p:cNvSpPr/>
          <p:nvPr/>
        </p:nvSpPr>
        <p:spPr>
          <a:xfrm>
            <a:off x="2640904" y="4808578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입력한 텍스트 추출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588044B1-09CA-4FC1-A2E8-3B8B7C93795E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3421954" y="4403021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D008D6BD-1421-4456-9503-B6A51F3208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421954" y="5345097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xmlns="" id="{439FF610-74FC-48FB-8834-427579447666}"/>
              </a:ext>
            </a:extLst>
          </p:cNvPr>
          <p:cNvSpPr/>
          <p:nvPr/>
        </p:nvSpPr>
        <p:spPr>
          <a:xfrm>
            <a:off x="2640904" y="572849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99E6857-E272-477D-98BE-0787991F0FEE}"/>
              </a:ext>
            </a:extLst>
          </p:cNvPr>
          <p:cNvCxnSpPr>
            <a:cxnSpLocks/>
          </p:cNvCxnSpPr>
          <p:nvPr/>
        </p:nvCxnSpPr>
        <p:spPr>
          <a:xfrm>
            <a:off x="3429000" y="629255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xmlns="" id="{DAC9AE7F-7B44-4F49-90FB-47831FCE0436}"/>
              </a:ext>
            </a:extLst>
          </p:cNvPr>
          <p:cNvSpPr/>
          <p:nvPr/>
        </p:nvSpPr>
        <p:spPr>
          <a:xfrm>
            <a:off x="2640904" y="667395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구글 번역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F4A2B924-4053-48F6-AA7E-187508A35796}"/>
              </a:ext>
            </a:extLst>
          </p:cNvPr>
          <p:cNvCxnSpPr>
            <a:cxnSpLocks/>
          </p:cNvCxnSpPr>
          <p:nvPr/>
        </p:nvCxnSpPr>
        <p:spPr>
          <a:xfrm>
            <a:off x="3429000" y="7238013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xmlns="" id="{4027A971-3C87-4BC8-AFB4-B14EBB9B9183}"/>
              </a:ext>
            </a:extLst>
          </p:cNvPr>
          <p:cNvSpPr/>
          <p:nvPr/>
        </p:nvSpPr>
        <p:spPr>
          <a:xfrm>
            <a:off x="2640904" y="7619415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번역 칸에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추출한 텍스트 입력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9662C71-4737-4A90-8C0C-183061A50E37}"/>
              </a:ext>
            </a:extLst>
          </p:cNvPr>
          <p:cNvSpPr/>
          <p:nvPr/>
        </p:nvSpPr>
        <p:spPr>
          <a:xfrm>
            <a:off x="2804160" y="8487120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DEE0A1C-06C3-47D3-82DF-28C3C156D070}"/>
              </a:ext>
            </a:extLst>
          </p:cNvPr>
          <p:cNvCxnSpPr>
            <a:cxnSpLocks/>
          </p:cNvCxnSpPr>
          <p:nvPr/>
        </p:nvCxnSpPr>
        <p:spPr>
          <a:xfrm>
            <a:off x="3447214" y="8175706"/>
            <a:ext cx="0" cy="30480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사각형 설명선 24"/>
          <p:cNvSpPr/>
          <p:nvPr/>
        </p:nvSpPr>
        <p:spPr>
          <a:xfrm>
            <a:off x="4691258" y="2943447"/>
            <a:ext cx="1759646" cy="51889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000000"/>
                </a:solidFill>
                <a:ea typeface="맑은 고딕"/>
                <a:cs typeface="맑은 고딕"/>
              </a:rPr>
              <a:t>Use Application/Browser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4691258" y="3849560"/>
            <a:ext cx="1759646" cy="51889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Type Into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91258" y="4817389"/>
            <a:ext cx="1759646" cy="51889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Get Text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4691258" y="5773658"/>
            <a:ext cx="1759646" cy="51889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000000"/>
                </a:solidFill>
                <a:ea typeface="맑은 고딕"/>
                <a:cs typeface="맑은 고딕"/>
              </a:rPr>
              <a:t>Use Application/Browser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9042" y="2835898"/>
            <a:ext cx="2360428" cy="2693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4691258" y="7706106"/>
            <a:ext cx="1759646" cy="518895"/>
          </a:xfrm>
          <a:prstGeom prst="wedgeRoundRectCallout">
            <a:avLst>
              <a:gd name="adj1" fmla="val -66812"/>
              <a:gd name="adj2" fmla="val -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Type Into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69042" y="5635397"/>
            <a:ext cx="2360428" cy="2693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97A42D-28C2-4F7A-9BCD-12EF0DEB6606}"/>
              </a:ext>
            </a:extLst>
          </p:cNvPr>
          <p:cNvSpPr txBox="1"/>
          <p:nvPr/>
        </p:nvSpPr>
        <p:spPr>
          <a:xfrm>
            <a:off x="322833" y="577356"/>
            <a:ext cx="6174101" cy="63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Use Application/Browser </a:t>
            </a:r>
            <a:r>
              <a:rPr lang="ko-KR" altLang="en-US" sz="1200"/>
              <a:t>액티비티를 추가하고 자동화할 애플리케이션 표시를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    클릭해서 메모장을 지정한다</a:t>
            </a:r>
            <a:r>
              <a:rPr lang="en-US" altLang="ko-KR" sz="120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8AE5876-5A26-4264-9BC0-5F8B155E2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4349" y="1364593"/>
            <a:ext cx="3663564" cy="207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63618EA-8F5D-4E55-AD8F-22DC473F8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23221" y="1364758"/>
            <a:ext cx="2497063" cy="2068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087A781-E47F-4824-BFAC-5830D91A23FD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특수키 입력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xmlns="" id="{AA97C186-9932-4CCE-82B8-8889B2BDA6E5}"/>
              </a:ext>
            </a:extLst>
          </p:cNvPr>
          <p:cNvSpPr txBox="1"/>
          <p:nvPr/>
        </p:nvSpPr>
        <p:spPr>
          <a:xfrm>
            <a:off x="263711" y="3586138"/>
            <a:ext cx="6285775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9C3A3A"/>
                </a:solidFill>
                <a:latin typeface="맑은 고딕"/>
                <a:ea typeface="맑은 고딕"/>
                <a:cs typeface="맑은 고딕"/>
              </a:rPr>
              <a:t>02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C55A1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Into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추가하고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텍스트에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안녕하세요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입력 후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+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버튼을 누르고 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특수키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-Enter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 다음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나는 로봇입니다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.”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입력한다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pic>
        <p:nvPicPr>
          <p:cNvPr id="17" name="그림 2">
            <a:extLst>
              <a:ext uri="{FF2B5EF4-FFF2-40B4-BE49-F238E27FC236}">
                <a16:creationId xmlns:a16="http://schemas.microsoft.com/office/drawing/2014/main" xmlns="" id="{85B159CD-B3AE-4394-99F8-BE59DCEC29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4523" y="4367832"/>
            <a:ext cx="3839802" cy="279088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569FFF0-1A53-4DED-B031-A68A46FC97EB}"/>
              </a:ext>
            </a:extLst>
          </p:cNvPr>
          <p:cNvGrpSpPr/>
          <p:nvPr/>
        </p:nvGrpSpPr>
        <p:grpSpPr>
          <a:xfrm>
            <a:off x="3234288" y="6541417"/>
            <a:ext cx="3285996" cy="1656667"/>
            <a:chOff x="3223847" y="7590144"/>
            <a:chExt cx="3285996" cy="1656667"/>
          </a:xfrm>
        </p:grpSpPr>
        <p:pic>
          <p:nvPicPr>
            <p:cNvPr id="20" name="그림 5">
              <a:extLst>
                <a:ext uri="{FF2B5EF4-FFF2-40B4-BE49-F238E27FC236}">
                  <a16:creationId xmlns:a16="http://schemas.microsoft.com/office/drawing/2014/main" xmlns="" id="{AA81B04D-1705-414A-B31B-4458A199A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223847" y="7590144"/>
              <a:ext cx="3285996" cy="16566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직사각형 10">
              <a:extLst>
                <a:ext uri="{FF2B5EF4-FFF2-40B4-BE49-F238E27FC236}">
                  <a16:creationId xmlns:a16="http://schemas.microsoft.com/office/drawing/2014/main" xmlns="" id="{6456051E-00C0-4A34-AEA6-9A95ABB8434E}"/>
                </a:ext>
              </a:extLst>
            </p:cNvPr>
            <p:cNvSpPr/>
            <p:nvPr/>
          </p:nvSpPr>
          <p:spPr>
            <a:xfrm>
              <a:off x="5450480" y="9033500"/>
              <a:ext cx="509331" cy="169102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640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03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텍스트를 입력 전 딜레이시간을 추가하기위해 우측 속성을 클릭한 후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     </a:t>
            </a:r>
            <a:r>
              <a:rPr lang="en-US" altLang="ko-KR" sz="1200"/>
              <a:t>Delay before</a:t>
            </a:r>
            <a:r>
              <a:rPr lang="ko-KR" altLang="en-US" sz="1200"/>
              <a:t>에 </a:t>
            </a:r>
            <a:r>
              <a:rPr lang="en-US" altLang="ko-KR" sz="1200"/>
              <a:t>3</a:t>
            </a:r>
            <a:r>
              <a:rPr lang="ko-KR" altLang="en-US" sz="1200"/>
              <a:t>을 입력한다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24F01D5-B28C-42CA-8B54-62A6E4229E36}"/>
              </a:ext>
            </a:extLst>
          </p:cNvPr>
          <p:cNvGrpSpPr/>
          <p:nvPr/>
        </p:nvGrpSpPr>
        <p:grpSpPr>
          <a:xfrm>
            <a:off x="429530" y="1019156"/>
            <a:ext cx="5759004" cy="3769617"/>
            <a:chOff x="429530" y="1019156"/>
            <a:chExt cx="5759004" cy="376961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9530" y="1019156"/>
              <a:ext cx="5759004" cy="3769617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4651124" y="1953039"/>
              <a:ext cx="1289729" cy="1226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9306900-99F2-4768-A400-BD1DD9D17353}"/>
              </a:ext>
            </a:extLst>
          </p:cNvPr>
          <p:cNvGrpSpPr/>
          <p:nvPr/>
        </p:nvGrpSpPr>
        <p:grpSpPr>
          <a:xfrm>
            <a:off x="361357" y="1280547"/>
            <a:ext cx="2434738" cy="2740948"/>
            <a:chOff x="361357" y="1280547"/>
            <a:chExt cx="2434738" cy="274094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61357" y="1280547"/>
              <a:ext cx="2434738" cy="27409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997431" y="3259951"/>
              <a:ext cx="1162588" cy="204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75740" y="1283974"/>
            <a:ext cx="3353227" cy="279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67976" y="5072806"/>
            <a:ext cx="4547617" cy="21601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9028CB3-68D3-4551-B4A1-6E7B5DCE621A}"/>
              </a:ext>
            </a:extLst>
          </p:cNvPr>
          <p:cNvGrpSpPr/>
          <p:nvPr/>
        </p:nvGrpSpPr>
        <p:grpSpPr>
          <a:xfrm>
            <a:off x="1622698" y="7644180"/>
            <a:ext cx="3869600" cy="1437831"/>
            <a:chOff x="1622698" y="7644180"/>
            <a:chExt cx="3869600" cy="143783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22698" y="7644180"/>
              <a:ext cx="3869600" cy="14378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3685466" y="8715540"/>
              <a:ext cx="767843" cy="2667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3770" y="4531213"/>
            <a:ext cx="5589464" cy="27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+ </a:t>
            </a:r>
            <a:r>
              <a:rPr lang="ko-KR" altLang="en-US" sz="1200"/>
              <a:t>버튼을 누르고 </a:t>
            </a:r>
            <a:r>
              <a:rPr lang="en-US" altLang="ko-KR" sz="1200"/>
              <a:t>“</a:t>
            </a:r>
            <a:r>
              <a:rPr lang="ko-KR" altLang="en-US" sz="1200"/>
              <a:t>나중에 사용하도록 저장</a:t>
            </a:r>
            <a:r>
              <a:rPr lang="en-US" altLang="ko-KR" sz="1200"/>
              <a:t>”</a:t>
            </a:r>
            <a:r>
              <a:rPr lang="ko-KR" altLang="en-US" sz="1200"/>
              <a:t> 클릭 후 </a:t>
            </a:r>
            <a:r>
              <a:rPr lang="en-US" altLang="ko-KR" sz="1200"/>
              <a:t>“</a:t>
            </a:r>
            <a:r>
              <a:rPr lang="ko-KR" altLang="en-US" sz="1200"/>
              <a:t>텍스트</a:t>
            </a:r>
            <a:r>
              <a:rPr lang="en-US" altLang="ko-KR" sz="1200"/>
              <a:t>”</a:t>
            </a:r>
            <a:r>
              <a:rPr lang="ko-KR" altLang="en-US" sz="1200"/>
              <a:t> 라고 저장한다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2" name="직사각형 14"/>
          <p:cNvSpPr/>
          <p:nvPr/>
        </p:nvSpPr>
        <p:spPr>
          <a:xfrm>
            <a:off x="156576" y="256443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 추출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4118015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9C3A3A"/>
                </a:solidFill>
                <a:latin typeface="맑은 고딕"/>
                <a:ea typeface="맑은 고딕"/>
                <a:cs typeface="맑은 고딕"/>
              </a:rPr>
              <a:t>01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C55A1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 Text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추가한후 메모장을 지정해준다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33563" y="742096"/>
            <a:ext cx="6699619" cy="81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Use Application/Browser </a:t>
            </a:r>
            <a:r>
              <a:rPr lang="ko-KR" altLang="en-US" sz="1200"/>
              <a:t>액티비티를 추가하고</a:t>
            </a:r>
            <a:r>
              <a:rPr lang="en-US" altLang="ko-KR" sz="1200"/>
              <a:t>, </a:t>
            </a:r>
            <a:r>
              <a:rPr lang="ko-KR" altLang="en-US" sz="1200"/>
              <a:t>경로를 구글 번역 페이지로 지정한다</a:t>
            </a:r>
            <a:r>
              <a:rPr lang="en-US" altLang="ko-KR" sz="1200"/>
              <a:t>.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 </a:t>
            </a:r>
            <a:r>
              <a:rPr lang="en-US" altLang="ko-KR" sz="1200"/>
              <a:t>Type Into </a:t>
            </a:r>
            <a:r>
              <a:rPr lang="ko-KR" altLang="en-US" sz="1200"/>
              <a:t>액티비티를 클릭한 후</a:t>
            </a:r>
            <a:r>
              <a:rPr lang="en-US" altLang="ko-KR" sz="1200"/>
              <a:t> + </a:t>
            </a:r>
            <a:r>
              <a:rPr lang="ko-KR" altLang="en-US" sz="1200"/>
              <a:t>버튼을 클릭하고</a:t>
            </a:r>
            <a:r>
              <a:rPr lang="en-US" altLang="ko-KR" sz="1200"/>
              <a:t>, </a:t>
            </a:r>
            <a:r>
              <a:rPr lang="ko-KR" altLang="en-US" sz="1200"/>
              <a:t>저장한 값인 텍스트를 선택한다</a:t>
            </a:r>
            <a:r>
              <a:rPr lang="en-US" altLang="ko-KR" sz="1200"/>
              <a:t>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629626" y="1812639"/>
            <a:ext cx="4225835" cy="3818385"/>
            <a:chOff x="-5176279" y="2003139"/>
            <a:chExt cx="7915669" cy="715245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176279" y="2003139"/>
              <a:ext cx="7915669" cy="71524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타원 19"/>
            <p:cNvSpPr/>
            <p:nvPr/>
          </p:nvSpPr>
          <p:spPr>
            <a:xfrm>
              <a:off x="-5176279" y="2656935"/>
              <a:ext cx="400109" cy="4001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-4776368" y="5205413"/>
              <a:ext cx="400109" cy="4001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</p:grpSp>
      <p:sp>
        <p:nvSpPr>
          <p:cNvPr id="24" name="직사각형 14"/>
          <p:cNvSpPr/>
          <p:nvPr/>
        </p:nvSpPr>
        <p:spPr>
          <a:xfrm>
            <a:off x="156577" y="256443"/>
            <a:ext cx="5512433" cy="294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140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lang="ko-KR" altLang="en-US" sz="1400" kern="0"/>
              <a:t>웹 브라우저 페이지로 타겟 바꾸기</a:t>
            </a:r>
          </a:p>
        </p:txBody>
      </p:sp>
      <p:pic>
        <p:nvPicPr>
          <p:cNvPr id="27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372" y="7211873"/>
            <a:ext cx="5899254" cy="2165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18"/>
          <p:cNvSpPr txBox="1"/>
          <p:nvPr/>
        </p:nvSpPr>
        <p:spPr>
          <a:xfrm>
            <a:off x="470046" y="6838098"/>
            <a:ext cx="4774911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실행결과 메모장에 입력한 텍스트가 번역된 것을 확인할 수 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직사각형 14"/>
          <p:cNvSpPr/>
          <p:nvPr/>
        </p:nvSpPr>
        <p:spPr>
          <a:xfrm>
            <a:off x="171028" y="6439152"/>
            <a:ext cx="5512433" cy="29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3" name="직사각형 32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295</Words>
  <Application>Microsoft Office PowerPoint</Application>
  <PresentationFormat>A4 용지(210x297mm)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49</cp:revision>
  <dcterms:created xsi:type="dcterms:W3CDTF">2021-07-16T01:41:38Z</dcterms:created>
  <dcterms:modified xsi:type="dcterms:W3CDTF">2023-04-12T00:43:41Z</dcterms:modified>
  <cp:version/>
</cp:coreProperties>
</file>