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5" autoAdjust="0"/>
  </p:normalViewPr>
  <p:slideViewPr>
    <p:cSldViewPr snapToGrid="0">
      <p:cViewPr varScale="1">
        <p:scale>
          <a:sx n="73" d="100"/>
          <a:sy n="73" d="100"/>
        </p:scale>
        <p:origin x="3138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9F4E71E-A25D-4948-8F3F-CC71D7D82CEA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C782D92-96F8-449B-AE03-CBA140653C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 추출하기</a:t>
            </a:r>
          </a:p>
        </p:txBody>
      </p:sp>
      <p:sp>
        <p:nvSpPr>
          <p:cNvPr id="24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3-1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8" name="직사각형 14">
            <a:extLst>
              <a:ext uri="{FF2B5EF4-FFF2-40B4-BE49-F238E27FC236}">
                <a16:creationId xmlns:a16="http://schemas.microsoft.com/office/drawing/2014/main" xmlns="" id="{4BDDD2CC-DEC8-4522-8E30-A4B96BA9B552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레코딩 기능을 이용하여</a:t>
            </a:r>
            <a:endParaRPr lang="en-US" altLang="ko-KR" sz="12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원하는 텍스트를 추출하고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추출한 텍스트를 메모장에 입력할 수 </a:t>
            </a:r>
            <a:r>
              <a:rPr lang="ko-KR" altLang="en-US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직사각형 14">
            <a:extLst>
              <a:ext uri="{FF2B5EF4-FFF2-40B4-BE49-F238E27FC236}">
                <a16:creationId xmlns:a16="http://schemas.microsoft.com/office/drawing/2014/main" xmlns="" id="{A6F0D9C0-A011-4414-9CB5-AC4607C16A99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xmlns="" id="{1609781A-BEDF-4382-8C9A-4CFD005892C4}"/>
              </a:ext>
            </a:extLst>
          </p:cNvPr>
          <p:cNvSpPr/>
          <p:nvPr/>
        </p:nvSpPr>
        <p:spPr>
          <a:xfrm>
            <a:off x="776703" y="2194465"/>
            <a:ext cx="5486400" cy="6437104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9D695951-62A1-4A7A-9805-665FC5935C55}"/>
              </a:ext>
            </a:extLst>
          </p:cNvPr>
          <p:cNvSpPr/>
          <p:nvPr/>
        </p:nvSpPr>
        <p:spPr>
          <a:xfrm>
            <a:off x="1550096" y="3048000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xmlns="" id="{77871B73-4A53-4A68-8811-59310B6DE273}"/>
              </a:ext>
            </a:extLst>
          </p:cNvPr>
          <p:cNvSpPr/>
          <p:nvPr/>
        </p:nvSpPr>
        <p:spPr>
          <a:xfrm>
            <a:off x="1257300" y="395170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레코딩 시작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705291A-2546-4253-8345-BB6667CA719C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2038350" y="3584519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5E66D1A8-58D2-47FC-8FFC-A40BAEAE6524}"/>
              </a:ext>
            </a:extLst>
          </p:cNvPr>
          <p:cNvSpPr/>
          <p:nvPr/>
        </p:nvSpPr>
        <p:spPr>
          <a:xfrm>
            <a:off x="1257300" y="487476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브라우저 실행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6F76FD0C-9A65-4068-8D25-DEFFADE7DC3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2038350" y="4488224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xmlns="" id="{7292F372-A7ED-4153-AB35-4DBCD3B011D0}"/>
              </a:ext>
            </a:extLst>
          </p:cNvPr>
          <p:cNvSpPr/>
          <p:nvPr/>
        </p:nvSpPr>
        <p:spPr>
          <a:xfrm>
            <a:off x="1257300" y="5816836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이동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54468833-EDBA-4298-8742-E697627EEF6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2038350" y="5411279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A0BC63CD-5FDB-4D04-8F64-974EED6F319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038350" y="6353355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xmlns="" id="{0C7EE9C4-C12D-499C-B9C7-61FDCF95320F}"/>
              </a:ext>
            </a:extLst>
          </p:cNvPr>
          <p:cNvSpPr/>
          <p:nvPr/>
        </p:nvSpPr>
        <p:spPr>
          <a:xfrm>
            <a:off x="1219200" y="6737614"/>
            <a:ext cx="1562100" cy="55183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검색창에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RPA 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후 </a:t>
            </a:r>
            <a:r>
              <a:rPr lang="en-US" altLang="ko-KR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Enter</a:t>
            </a:r>
            <a:endParaRPr lang="ko-KR" altLang="en-US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xmlns="" id="{7B49AC61-FEE8-42E2-97CD-6EB3B72D342B}"/>
              </a:ext>
            </a:extLst>
          </p:cNvPr>
          <p:cNvSpPr/>
          <p:nvPr/>
        </p:nvSpPr>
        <p:spPr>
          <a:xfrm>
            <a:off x="1264346" y="754203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지식백과 본문 </a:t>
            </a:r>
            <a:endParaRPr lang="en-US" altLang="ko-KR" sz="11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텍스트 추출</a:t>
            </a: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xmlns="" id="{9BFDD305-E818-43D6-95E3-12EC740497BD}"/>
              </a:ext>
            </a:extLst>
          </p:cNvPr>
          <p:cNvSpPr/>
          <p:nvPr/>
        </p:nvSpPr>
        <p:spPr>
          <a:xfrm>
            <a:off x="3903925" y="412345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메모장 실행</a:t>
            </a: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xmlns="" id="{B5ACC0ED-190D-4278-8FC9-11E6F573D001}"/>
              </a:ext>
            </a:extLst>
          </p:cNvPr>
          <p:cNvSpPr/>
          <p:nvPr/>
        </p:nvSpPr>
        <p:spPr>
          <a:xfrm>
            <a:off x="3903925" y="506553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추출한 텍스트 입력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BA8F6B46-7A3A-4B38-86AD-B4E92DAE2416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4684975" y="4659974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31C789B8-B402-48BC-B364-EC1BD32CD8E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684975" y="5602050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xmlns="" id="{687E7127-41E6-4DFD-B2D7-A6B4AE321118}"/>
              </a:ext>
            </a:extLst>
          </p:cNvPr>
          <p:cNvCxnSpPr>
            <a:cxnSpLocks/>
            <a:stCxn id="53" idx="3"/>
            <a:endCxn id="54" idx="0"/>
          </p:cNvCxnSpPr>
          <p:nvPr/>
        </p:nvCxnSpPr>
        <p:spPr>
          <a:xfrm flipV="1">
            <a:off x="2826446" y="4123455"/>
            <a:ext cx="1858529" cy="3686840"/>
          </a:xfrm>
          <a:prstGeom prst="bentConnector4">
            <a:avLst>
              <a:gd name="adj1" fmla="val 28987"/>
              <a:gd name="adj2" fmla="val 106200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AC89D1B3-9DD0-47D9-9CD1-2680EB5BDCD6}"/>
              </a:ext>
            </a:extLst>
          </p:cNvPr>
          <p:cNvSpPr/>
          <p:nvPr/>
        </p:nvSpPr>
        <p:spPr>
          <a:xfrm>
            <a:off x="4060135" y="6877633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xmlns="" id="{00F329E8-7D14-4837-A74F-99792938342D}"/>
              </a:ext>
            </a:extLst>
          </p:cNvPr>
          <p:cNvSpPr/>
          <p:nvPr/>
        </p:nvSpPr>
        <p:spPr>
          <a:xfrm>
            <a:off x="3903925" y="5971582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레코딩 종료 및 저장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6E0AE2F6-4B61-4571-8552-EA69B2764AF1}"/>
              </a:ext>
            </a:extLst>
          </p:cNvPr>
          <p:cNvCxnSpPr>
            <a:cxnSpLocks/>
          </p:cNvCxnSpPr>
          <p:nvPr/>
        </p:nvCxnSpPr>
        <p:spPr>
          <a:xfrm>
            <a:off x="4683070" y="6508454"/>
            <a:ext cx="3810" cy="369179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751696" y="4081885"/>
            <a:ext cx="1687132" cy="323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웹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smtClean="0">
                <a:solidFill>
                  <a:schemeClr val="tx1"/>
                </a:solidFill>
              </a:rPr>
              <a:t>앱 레코더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751696" y="4981205"/>
            <a:ext cx="1687132" cy="323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Use Application/Browser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751696" y="6711191"/>
            <a:ext cx="1687132" cy="323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Type Into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70910" y="7073153"/>
            <a:ext cx="2505814" cy="246221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RPA </a:t>
            </a:r>
            <a:r>
              <a:rPr lang="ko-KR" altLang="en-US" sz="1000" smtClean="0">
                <a:solidFill>
                  <a:schemeClr val="bg1"/>
                </a:solidFill>
              </a:rPr>
              <a:t>입력 후 엔터를 쳐서 </a:t>
            </a:r>
            <a:r>
              <a:rPr lang="en-US" altLang="ko-KR" sz="1000" dirty="0" smtClean="0">
                <a:solidFill>
                  <a:schemeClr val="bg1"/>
                </a:solidFill>
              </a:rPr>
              <a:t>shortcuts </a:t>
            </a:r>
            <a:r>
              <a:rPr lang="ko-KR" altLang="en-US" sz="1000" smtClean="0">
                <a:solidFill>
                  <a:schemeClr val="bg1"/>
                </a:solidFill>
              </a:rPr>
              <a:t>생성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17300" y="4219964"/>
            <a:ext cx="1687132" cy="323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 Application/Browser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A0BC63CD-5FDB-4D04-8F64-974EED6F3191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2000250" y="7289449"/>
            <a:ext cx="0" cy="281881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134904" y="3768112"/>
            <a:ext cx="1841061" cy="45137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771490" y="3768111"/>
            <a:ext cx="1841061" cy="29695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824393" y="5186750"/>
            <a:ext cx="1687132" cy="323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 Application/Browser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7" name="직사각형 26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B3C344-64BB-4342-83E2-F685258C8A40}"/>
              </a:ext>
            </a:extLst>
          </p:cNvPr>
          <p:cNvSpPr txBox="1"/>
          <p:nvPr/>
        </p:nvSpPr>
        <p:spPr>
          <a:xfrm>
            <a:off x="330372" y="831144"/>
            <a:ext cx="5248293" cy="27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네이버 웹 브라우저를 미리 열고</a:t>
            </a:r>
            <a:r>
              <a:rPr lang="en-US" altLang="ko-KR" sz="1200"/>
              <a:t>, </a:t>
            </a:r>
            <a:r>
              <a:rPr lang="ko-KR" altLang="en-US" sz="1200"/>
              <a:t>상단에 앱</a:t>
            </a:r>
            <a:r>
              <a:rPr lang="en-US" altLang="ko-KR" sz="1200"/>
              <a:t>/</a:t>
            </a:r>
            <a:r>
              <a:rPr lang="ko-KR" altLang="en-US" sz="1200"/>
              <a:t>웹 레코더를 클릭한다</a:t>
            </a:r>
            <a:r>
              <a:rPr lang="en-US" altLang="ko-KR" sz="120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6AF8D418-7A7C-4081-B34B-C5710C1C287E}"/>
              </a:ext>
            </a:extLst>
          </p:cNvPr>
          <p:cNvGrpSpPr/>
          <p:nvPr/>
        </p:nvGrpSpPr>
        <p:grpSpPr>
          <a:xfrm>
            <a:off x="636825" y="1256246"/>
            <a:ext cx="5331456" cy="811785"/>
            <a:chOff x="636825" y="1256246"/>
            <a:chExt cx="5331456" cy="81178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A13B1FA9-D836-426B-A0B7-C62A3172F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6825" y="1256246"/>
              <a:ext cx="5331456" cy="8117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E9E7C17C-F8F3-4AC1-865A-1D8533E2E8BA}"/>
                </a:ext>
              </a:extLst>
            </p:cNvPr>
            <p:cNvSpPr/>
            <p:nvPr/>
          </p:nvSpPr>
          <p:spPr>
            <a:xfrm>
              <a:off x="3555272" y="1483150"/>
              <a:ext cx="403609" cy="5093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직사각형 14">
            <a:extLst>
              <a:ext uri="{FF2B5EF4-FFF2-40B4-BE49-F238E27FC236}">
                <a16:creationId xmlns:a16="http://schemas.microsoft.com/office/drawing/2014/main" xmlns="" id="{951C2754-FF1F-4AFD-9D86-F0C8626BA99E}"/>
              </a:ext>
            </a:extLst>
          </p:cNvPr>
          <p:cNvSpPr/>
          <p:nvPr/>
        </p:nvSpPr>
        <p:spPr>
          <a:xfrm>
            <a:off x="167017" y="17335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앱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레코더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21B949F-0A0E-48BA-B62B-F071E5A62D05}"/>
              </a:ext>
            </a:extLst>
          </p:cNvPr>
          <p:cNvSpPr txBox="1"/>
          <p:nvPr/>
        </p:nvSpPr>
        <p:spPr>
          <a:xfrm>
            <a:off x="352026" y="2906726"/>
            <a:ext cx="5885794" cy="27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레코딩 시작 버튼을 눌러서 네이버 웹 브라우저로 경로를 지정한다</a:t>
            </a:r>
            <a:r>
              <a:rPr lang="en-US" altLang="ko-KR" sz="1200"/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6ED2425-2D43-4EB4-8756-DA21457F1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72" y="3299970"/>
            <a:ext cx="6174742" cy="330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500" y="3546846"/>
            <a:ext cx="2857499" cy="5572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46703" y="794650"/>
            <a:ext cx="9839582" cy="64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검색창 클릭 </a:t>
            </a:r>
            <a:r>
              <a:rPr lang="en-US" altLang="ko-KR" sz="1200"/>
              <a:t>- RPA </a:t>
            </a:r>
            <a:r>
              <a:rPr lang="ko-KR" altLang="en-US" sz="1200"/>
              <a:t>입력 후 </a:t>
            </a:r>
            <a:r>
              <a:rPr lang="en-US" altLang="ko-KR" sz="1200"/>
              <a:t>Enter</a:t>
            </a:r>
            <a:r>
              <a:rPr lang="ko-KR" altLang="en-US" sz="1200"/>
              <a:t>키를 누르면 자동으로 </a:t>
            </a:r>
            <a:r>
              <a:rPr lang="en-US" altLang="ko-KR" sz="1200"/>
              <a:t>Keyboard Shortcuts </a:t>
            </a:r>
            <a:r>
              <a:rPr lang="ko-KR" altLang="en-US" sz="1200"/>
              <a:t>액티비티가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/>
              <a:t>    생성되고</a:t>
            </a:r>
            <a:r>
              <a:rPr lang="en-US" altLang="ko-KR" sz="1200"/>
              <a:t>, </a:t>
            </a:r>
            <a:r>
              <a:rPr lang="ko-KR" altLang="en-US" sz="1200"/>
              <a:t>키 조합 보내기에 </a:t>
            </a:r>
            <a:r>
              <a:rPr lang="en-US" altLang="ko-KR" sz="1200"/>
              <a:t>Enter</a:t>
            </a:r>
            <a:r>
              <a:rPr lang="ko-KR" altLang="en-US" sz="1200"/>
              <a:t>키가 들어간다</a:t>
            </a:r>
            <a:r>
              <a:rPr lang="en-US" altLang="ko-KR" sz="120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925" y="1646963"/>
            <a:ext cx="4949665" cy="256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 dirty="0"/>
              <a:t>Keyboard Shortcuts : </a:t>
            </a:r>
            <a:r>
              <a:rPr lang="ko-KR" altLang="en-US" sz="1100" dirty="0"/>
              <a:t>하나 이상의 바로가기 키를 </a:t>
            </a:r>
            <a:r>
              <a:rPr lang="en-US" altLang="ko-KR" sz="1100" dirty="0"/>
              <a:t>UI </a:t>
            </a:r>
            <a:r>
              <a:rPr lang="ko-KR" altLang="en-US" sz="1100" dirty="0" err="1"/>
              <a:t>엘리먼트에</a:t>
            </a:r>
            <a:r>
              <a:rPr lang="ko-KR" altLang="en-US" sz="1100" dirty="0"/>
              <a:t> 보냅니다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1925" y="1650083"/>
            <a:ext cx="805341" cy="26253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액티비티</a:t>
            </a:r>
            <a:endParaRPr lang="en-US" altLang="ko-KR" sz="1100" b="1">
              <a:solidFill>
                <a:schemeClr val="bg1"/>
              </a:solidFill>
            </a:endParaRPr>
          </a:p>
        </p:txBody>
      </p:sp>
      <p:sp>
        <p:nvSpPr>
          <p:cNvPr id="21" name="직사각형 14"/>
          <p:cNvSpPr/>
          <p:nvPr/>
        </p:nvSpPr>
        <p:spPr>
          <a:xfrm>
            <a:off x="156577" y="295857"/>
            <a:ext cx="4139519" cy="29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140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lang="ko-KR" altLang="en-US" sz="1400" kern="0"/>
              <a:t>텍스트와 특수키 입력</a:t>
            </a:r>
            <a:endParaRPr kumimoji="0" lang="ko-KR" altLang="en-US" sz="1400" i="0" u="none" strike="noStrike" kern="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7189" y="7922173"/>
            <a:ext cx="2568464" cy="101819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825D40F-9497-45F1-A46E-E7B992C42543}"/>
              </a:ext>
            </a:extLst>
          </p:cNvPr>
          <p:cNvGrpSpPr/>
          <p:nvPr/>
        </p:nvGrpSpPr>
        <p:grpSpPr>
          <a:xfrm>
            <a:off x="497620" y="2266053"/>
            <a:ext cx="5765801" cy="1076945"/>
            <a:chOff x="497620" y="2266053"/>
            <a:chExt cx="5765801" cy="107694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97620" y="2266053"/>
              <a:ext cx="5765801" cy="10769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860535" y="2366143"/>
              <a:ext cx="755430" cy="380999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7" name="직사각형 26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4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7787" y="742098"/>
            <a:ext cx="6009880" cy="44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지식백과 부분에 있는 </a:t>
            </a:r>
            <a:r>
              <a:rPr lang="en-US" altLang="ko-KR" sz="1200"/>
              <a:t>RPA</a:t>
            </a:r>
            <a:r>
              <a:rPr lang="ko-KR" altLang="en-US" sz="1200"/>
              <a:t>의 정의 부분을 클릭하면 </a:t>
            </a:r>
            <a:r>
              <a:rPr lang="en-US" altLang="ko-KR" sz="1200"/>
              <a:t>Click </a:t>
            </a:r>
            <a:r>
              <a:rPr lang="ko-KR" altLang="en-US" sz="1200"/>
              <a:t>액티비티가 생성되므로 </a:t>
            </a:r>
          </a:p>
          <a:p>
            <a:pPr lvl="0">
              <a:defRPr/>
            </a:pPr>
            <a:r>
              <a:rPr lang="ko-KR" altLang="en-US" sz="1200"/>
              <a:t>아래 </a:t>
            </a:r>
            <a:r>
              <a:rPr lang="en-US" altLang="ko-KR" sz="1200"/>
              <a:t>+ </a:t>
            </a:r>
            <a:r>
              <a:rPr lang="ko-KR" altLang="en-US" sz="1200"/>
              <a:t>버튼을 눌러 </a:t>
            </a:r>
            <a:r>
              <a:rPr lang="en-US" altLang="ko-KR" sz="1200"/>
              <a:t>Get text</a:t>
            </a:r>
            <a:r>
              <a:rPr lang="ko-KR" altLang="en-US" sz="1200"/>
              <a:t>를 클릭하고 앵커는 지식백과로 지정 후 </a:t>
            </a:r>
            <a:r>
              <a:rPr lang="en-US" altLang="ko-KR" sz="1200"/>
              <a:t>Enter</a:t>
            </a:r>
            <a:r>
              <a:rPr lang="ko-KR" altLang="en-US" sz="1200"/>
              <a:t>를 누른다</a:t>
            </a:r>
            <a:r>
              <a:rPr lang="en-US" altLang="ko-KR" sz="120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7484" y="5297307"/>
            <a:ext cx="1698276" cy="4078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31108" y="5328883"/>
            <a:ext cx="3138657" cy="11534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2804601-0E8B-4A14-8BCE-C9781F8E2947}"/>
              </a:ext>
            </a:extLst>
          </p:cNvPr>
          <p:cNvGrpSpPr/>
          <p:nvPr/>
        </p:nvGrpSpPr>
        <p:grpSpPr>
          <a:xfrm>
            <a:off x="762066" y="1418500"/>
            <a:ext cx="5082187" cy="3058374"/>
            <a:chOff x="762066" y="1418500"/>
            <a:chExt cx="5082187" cy="30583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62066" y="1418500"/>
              <a:ext cx="5082187" cy="30583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/>
            <p:cNvSpPr/>
            <p:nvPr/>
          </p:nvSpPr>
          <p:spPr>
            <a:xfrm>
              <a:off x="922707" y="2723507"/>
              <a:ext cx="853111" cy="1703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1" name="직사각형 14"/>
          <p:cNvSpPr/>
          <p:nvPr/>
        </p:nvSpPr>
        <p:spPr>
          <a:xfrm>
            <a:off x="156577" y="295857"/>
            <a:ext cx="4139519" cy="29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 추출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3550" y="4875108"/>
            <a:ext cx="5958053" cy="26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생성된 </a:t>
            </a:r>
            <a:r>
              <a:rPr lang="en-US" altLang="ko-KR" sz="1200"/>
              <a:t>Get Text</a:t>
            </a:r>
            <a:r>
              <a:rPr lang="ko-KR" altLang="en-US" sz="1200"/>
              <a:t>의 </a:t>
            </a:r>
            <a:r>
              <a:rPr lang="en-US" altLang="ko-KR" sz="1200"/>
              <a:t>“+” </a:t>
            </a:r>
            <a:r>
              <a:rPr lang="ko-KR" altLang="en-US" sz="1200"/>
              <a:t>버튼을 눌러 나중에 사용하도록 저장 </a:t>
            </a:r>
            <a:r>
              <a:rPr lang="en-US" altLang="ko-KR" sz="1200"/>
              <a:t>– RPA</a:t>
            </a:r>
            <a:r>
              <a:rPr lang="ko-KR" altLang="en-US" sz="1200"/>
              <a:t>를 입력한다</a:t>
            </a:r>
            <a:r>
              <a:rPr lang="en-US" altLang="ko-KR" sz="1200"/>
              <a:t>.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4323F51-ECDF-4477-842A-C7FB3E0A1C9D}"/>
              </a:ext>
            </a:extLst>
          </p:cNvPr>
          <p:cNvGrpSpPr/>
          <p:nvPr/>
        </p:nvGrpSpPr>
        <p:grpSpPr>
          <a:xfrm>
            <a:off x="2823209" y="6985397"/>
            <a:ext cx="3149879" cy="2334825"/>
            <a:chOff x="2823209" y="6985397"/>
            <a:chExt cx="3149879" cy="2334825"/>
          </a:xfrm>
        </p:grpSpPr>
        <p:pic>
          <p:nvPicPr>
            <p:cNvPr id="23" name="그림 4"/>
            <p:cNvPicPr>
              <a:picLocks noChangeAspect="1"/>
            </p:cNvPicPr>
            <p:nvPr/>
          </p:nvPicPr>
          <p:blipFill rotWithShape="1">
            <a:blip r:embed="rId2"/>
            <a:srcRect t="69130"/>
            <a:stretch>
              <a:fillRect/>
            </a:stretch>
          </p:blipFill>
          <p:spPr>
            <a:xfrm>
              <a:off x="2823209" y="6985397"/>
              <a:ext cx="3149879" cy="2334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3049172" y="8454259"/>
              <a:ext cx="2325413" cy="2561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883" y="1351098"/>
            <a:ext cx="4227321" cy="4521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24019" y="882080"/>
            <a:ext cx="8722906" cy="44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잠시 일시정지 버튼을 눌러서 메모장을 열고</a:t>
            </a:r>
            <a:r>
              <a:rPr lang="en-US" altLang="ko-KR" sz="1200"/>
              <a:t>, </a:t>
            </a:r>
            <a:r>
              <a:rPr lang="ko-KR" altLang="en-US" sz="1200"/>
              <a:t>다시 레코딩을 시작해서 메모장</a:t>
            </a:r>
            <a:r>
              <a:rPr lang="en-US" altLang="ko-KR" sz="1200"/>
              <a:t> </a:t>
            </a:r>
            <a:r>
              <a:rPr lang="ko-KR" altLang="en-US" sz="1200"/>
              <a:t>클릭 후</a:t>
            </a:r>
            <a:r>
              <a:rPr lang="en-US" altLang="ko-KR" sz="1200"/>
              <a:t>, </a:t>
            </a:r>
          </a:p>
          <a:p>
            <a:pPr lvl="0">
              <a:defRPr/>
            </a:pPr>
            <a:r>
              <a:rPr lang="ko-KR" altLang="en-US" sz="1200"/>
              <a:t>    저장된 값인 </a:t>
            </a:r>
            <a:r>
              <a:rPr lang="en-US" altLang="ko-KR" sz="1200"/>
              <a:t>“RPA”</a:t>
            </a:r>
            <a:r>
              <a:rPr lang="ko-KR" altLang="en-US" sz="1200"/>
              <a:t>를 사용한다</a:t>
            </a:r>
            <a:r>
              <a:rPr lang="en-US" altLang="ko-KR" sz="120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2A25DB6-6E29-45EF-B489-A4803F077A34}"/>
              </a:ext>
            </a:extLst>
          </p:cNvPr>
          <p:cNvGrpSpPr/>
          <p:nvPr/>
        </p:nvGrpSpPr>
        <p:grpSpPr>
          <a:xfrm>
            <a:off x="560106" y="6921489"/>
            <a:ext cx="3054350" cy="1644641"/>
            <a:chOff x="560106" y="6921489"/>
            <a:chExt cx="3054350" cy="16446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60106" y="6921489"/>
              <a:ext cx="3054350" cy="7704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953264" y="7306723"/>
              <a:ext cx="326864" cy="3449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14" idx="2"/>
            </p:cNvCxnSpPr>
            <p:nvPr/>
          </p:nvCxnSpPr>
          <p:spPr>
            <a:xfrm>
              <a:off x="1116697" y="7651659"/>
              <a:ext cx="850512" cy="6420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1633" y="8293726"/>
              <a:ext cx="2511151" cy="272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rgbClr val="FF0000"/>
                  </a:solidFill>
                </a:rPr>
                <a:t>저장 후 </a:t>
              </a:r>
              <a:r>
                <a:rPr lang="en-US" altLang="ko-KR" sz="1200" b="1">
                  <a:solidFill>
                    <a:srgbClr val="FF0000"/>
                  </a:solidFill>
                </a:rPr>
                <a:t>Studio</a:t>
              </a:r>
              <a:r>
                <a:rPr lang="ko-KR" altLang="en-US" sz="1200" b="1">
                  <a:solidFill>
                    <a:srgbClr val="FF0000"/>
                  </a:solidFill>
                </a:rPr>
                <a:t>로 반환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549" y="6372647"/>
            <a:ext cx="4532586" cy="27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02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/>
              <a:t>Studio</a:t>
            </a:r>
            <a:r>
              <a:rPr lang="ko-KR" altLang="en-US" sz="1200"/>
              <a:t>로 반환버튼을 눌러서 레코딩을 종료한다</a:t>
            </a:r>
            <a:r>
              <a:rPr lang="en-US" altLang="ko-KR" sz="1200"/>
              <a:t>.</a:t>
            </a: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30" name="직사각형 29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6" name="직사각형 14">
            <a:extLst>
              <a:ext uri="{FF2B5EF4-FFF2-40B4-BE49-F238E27FC236}">
                <a16:creationId xmlns:a16="http://schemas.microsoft.com/office/drawing/2014/main" xmlns="" id="{C09D9E98-93DA-4EEF-BEB4-4359D156C01A}"/>
              </a:ext>
            </a:extLst>
          </p:cNvPr>
          <p:cNvSpPr/>
          <p:nvPr/>
        </p:nvSpPr>
        <p:spPr>
          <a:xfrm>
            <a:off x="156577" y="295857"/>
            <a:ext cx="4139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 변경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DA3691F-EDCC-4605-B6CE-50DE44465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54" y="5329920"/>
            <a:ext cx="592218" cy="153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793" y="1136966"/>
            <a:ext cx="5107154" cy="4259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56908" y="722390"/>
            <a:ext cx="5376333" cy="271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실행결과 메모장에 정상적으로 텍스트가 입력되는 것을 확인할 수 있다</a:t>
            </a:r>
            <a:r>
              <a:rPr lang="en-US" altLang="ko-KR" sz="1200"/>
              <a:t>.</a:t>
            </a:r>
          </a:p>
        </p:txBody>
      </p:sp>
      <p:sp>
        <p:nvSpPr>
          <p:cNvPr id="20" name="직사각형 14"/>
          <p:cNvSpPr/>
          <p:nvPr/>
        </p:nvSpPr>
        <p:spPr>
          <a:xfrm>
            <a:off x="156577" y="157909"/>
            <a:ext cx="22870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700"/>
              <a:t>본 수업 자료를 무단 복제, 가공 및 배포시에 저작권 침해로 법적 책임을 물을 수 있습니다.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24" name="직사각형 2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351</Words>
  <Application>Microsoft Office PowerPoint</Application>
  <PresentationFormat>A4 용지(210x297mm)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SAJ09210004</cp:lastModifiedBy>
  <cp:revision>59</cp:revision>
  <dcterms:created xsi:type="dcterms:W3CDTF">2021-07-16T04:13:08Z</dcterms:created>
  <dcterms:modified xsi:type="dcterms:W3CDTF">2023-04-14T04:58:57Z</dcterms:modified>
  <cp:version/>
</cp:coreProperties>
</file>