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60" r:id="rId4"/>
    <p:sldId id="258" r:id="rId5"/>
    <p:sldId id="259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5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3606390-B308-4A4C-BF31-54475F3439D4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E1EB271-DC72-4B5B-B8D9-8A40ED0B35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</a:t>
            </a:r>
          </a:p>
        </p:txBody>
      </p:sp>
      <p:sp>
        <p:nvSpPr>
          <p:cNvPr id="21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4" name="직사각형 14">
            <a:extLst>
              <a:ext uri="{FF2B5EF4-FFF2-40B4-BE49-F238E27FC236}">
                <a16:creationId xmlns="" xmlns:a16="http://schemas.microsoft.com/office/drawing/2014/main" id="{6D4AE608-7BB7-44BE-B3C4-FF23B68E15E2}"/>
              </a:ext>
            </a:extLst>
          </p:cNvPr>
          <p:cNvSpPr/>
          <p:nvPr/>
        </p:nvSpPr>
        <p:spPr>
          <a:xfrm>
            <a:off x="166326" y="892040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 기능을 이용하여 오늘의 날씨를 검색할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7" name="직사각형 14">
            <a:extLst>
              <a:ext uri="{FF2B5EF4-FFF2-40B4-BE49-F238E27FC236}">
                <a16:creationId xmlns="" xmlns:a16="http://schemas.microsoft.com/office/drawing/2014/main" id="{7F2B2EB4-3669-4A47-930B-11907ED69B59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="" xmlns:a16="http://schemas.microsoft.com/office/drawing/2014/main" id="{07D70388-476F-4C2C-9FA8-48ED5241FD9B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F61FA42-71C2-4FF9-A305-D762583B0BCA}"/>
              </a:ext>
            </a:extLst>
          </p:cNvPr>
          <p:cNvSpPr/>
          <p:nvPr/>
        </p:nvSpPr>
        <p:spPr>
          <a:xfrm>
            <a:off x="2933700" y="2039742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9A7F6543-46F1-4E12-B231-482391AA40E3}"/>
              </a:ext>
            </a:extLst>
          </p:cNvPr>
          <p:cNvSpPr/>
          <p:nvPr/>
        </p:nvSpPr>
        <p:spPr>
          <a:xfrm>
            <a:off x="2640904" y="294344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시작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524AA147-1FC9-475C-B025-9260B5DC60FE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3421954" y="2576261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="" xmlns:a16="http://schemas.microsoft.com/office/drawing/2014/main" id="{AF13D1D6-6C92-4053-B595-6A9D3CFF4261}"/>
              </a:ext>
            </a:extLst>
          </p:cNvPr>
          <p:cNvSpPr/>
          <p:nvPr/>
        </p:nvSpPr>
        <p:spPr>
          <a:xfrm>
            <a:off x="2640904" y="38665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25F1FF14-0E50-4421-A966-4EABCCE7C182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3421954" y="3479966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="" xmlns:a16="http://schemas.microsoft.com/office/drawing/2014/main" id="{BBDB225E-33DA-4372-A120-CDA3C37FEBB6}"/>
              </a:ext>
            </a:extLst>
          </p:cNvPr>
          <p:cNvSpPr/>
          <p:nvPr/>
        </p:nvSpPr>
        <p:spPr>
          <a:xfrm>
            <a:off x="2640904" y="480857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AAE7311D-75CD-40F3-8C2A-D329733BE4DB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421954" y="4403021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5FDD8B4-C4C0-4257-941C-8320AF77786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421954" y="534509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FD6B4C4F-7A37-4390-92F6-B28F676BA530}"/>
              </a:ext>
            </a:extLst>
          </p:cNvPr>
          <p:cNvSpPr/>
          <p:nvPr/>
        </p:nvSpPr>
        <p:spPr>
          <a:xfrm>
            <a:off x="2640904" y="572849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검색창에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오늘의 날씨 입력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3581ECF-21DF-4819-8005-D8B4F61D13A1}"/>
              </a:ext>
            </a:extLst>
          </p:cNvPr>
          <p:cNvCxnSpPr>
            <a:cxnSpLocks/>
          </p:cNvCxnSpPr>
          <p:nvPr/>
        </p:nvCxnSpPr>
        <p:spPr>
          <a:xfrm>
            <a:off x="3429000" y="629255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="" xmlns:a16="http://schemas.microsoft.com/office/drawing/2014/main" id="{C8CF2061-2111-42D4-B6FC-0475DBAC782E}"/>
              </a:ext>
            </a:extLst>
          </p:cNvPr>
          <p:cNvSpPr/>
          <p:nvPr/>
        </p:nvSpPr>
        <p:spPr>
          <a:xfrm>
            <a:off x="2640904" y="667395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검색버튼 클릭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5425198A-29A0-4CD7-8D0B-AE93304139B2}"/>
              </a:ext>
            </a:extLst>
          </p:cNvPr>
          <p:cNvCxnSpPr>
            <a:cxnSpLocks/>
          </p:cNvCxnSpPr>
          <p:nvPr/>
        </p:nvCxnSpPr>
        <p:spPr>
          <a:xfrm>
            <a:off x="3429000" y="723801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="" xmlns:a16="http://schemas.microsoft.com/office/drawing/2014/main" id="{4D1460F7-D7EC-4027-91C6-B4F9422200BA}"/>
              </a:ext>
            </a:extLst>
          </p:cNvPr>
          <p:cNvSpPr/>
          <p:nvPr/>
        </p:nvSpPr>
        <p:spPr>
          <a:xfrm>
            <a:off x="2640904" y="761941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종료 및 저장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B6DAFFF7-AC65-477E-B4A3-0F98D9537F49}"/>
              </a:ext>
            </a:extLst>
          </p:cNvPr>
          <p:cNvSpPr/>
          <p:nvPr/>
        </p:nvSpPr>
        <p:spPr>
          <a:xfrm>
            <a:off x="2804160" y="848712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DBE36977-FF03-4313-AAE2-3EB08FBDF572}"/>
              </a:ext>
            </a:extLst>
          </p:cNvPr>
          <p:cNvCxnSpPr>
            <a:cxnSpLocks/>
          </p:cNvCxnSpPr>
          <p:nvPr/>
        </p:nvCxnSpPr>
        <p:spPr>
          <a:xfrm>
            <a:off x="3447214" y="8175706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47176" y="3049892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smtClean="0">
                <a:solidFill>
                  <a:schemeClr val="tx1"/>
                </a:solidFill>
              </a:rPr>
              <a:t>앱 레코더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7176" y="3972947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 Application/Browser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34939" y="5842598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47176" y="6788058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4939" y="6199932"/>
            <a:ext cx="2505814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RPA </a:t>
            </a:r>
            <a:r>
              <a:rPr lang="ko-KR" altLang="en-US" sz="1000" smtClean="0">
                <a:solidFill>
                  <a:schemeClr val="bg1"/>
                </a:solidFill>
              </a:rPr>
              <a:t>입력 후 엔터를 쳐서 </a:t>
            </a:r>
            <a:r>
              <a:rPr lang="en-US" altLang="ko-KR" sz="1000" dirty="0" smtClean="0">
                <a:solidFill>
                  <a:schemeClr val="bg1"/>
                </a:solidFill>
              </a:rPr>
              <a:t>shortcuts </a:t>
            </a:r>
            <a:r>
              <a:rPr lang="ko-KR" altLang="en-US" sz="1000" smtClean="0">
                <a:solidFill>
                  <a:schemeClr val="bg1"/>
                </a:solidFill>
              </a:rPr>
              <a:t>생성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6DCF51-00C1-4B4E-AAF8-839069B49B8E}"/>
              </a:ext>
            </a:extLst>
          </p:cNvPr>
          <p:cNvSpPr txBox="1"/>
          <p:nvPr/>
        </p:nvSpPr>
        <p:spPr>
          <a:xfrm>
            <a:off x="243777" y="1753080"/>
            <a:ext cx="6614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네이버 브라우저를 열고</a:t>
            </a:r>
            <a:r>
              <a:rPr lang="en-US" altLang="ko-KR" sz="1200" dirty="0"/>
              <a:t>, </a:t>
            </a:r>
            <a:r>
              <a:rPr lang="ko-KR" altLang="en-US" sz="1200" dirty="0"/>
              <a:t>상단 리본메뉴에서 레코더를 클릭한 후 </a:t>
            </a: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    </a:t>
            </a:r>
            <a:r>
              <a:rPr lang="ko-KR" altLang="en-US" sz="1200" dirty="0"/>
              <a:t>레코딩 시작 버튼을 클릭해서 녹화를 진행한다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="" xmlns:a16="http://schemas.microsoft.com/office/drawing/2014/main" id="{3834FC81-D69C-4FB7-B1E8-095EFD64D0E8}"/>
              </a:ext>
            </a:extLst>
          </p:cNvPr>
          <p:cNvSpPr/>
          <p:nvPr/>
        </p:nvSpPr>
        <p:spPr>
          <a:xfrm>
            <a:off x="156576" y="173355"/>
            <a:ext cx="2963675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레코딩을 사용한 날씨 검색하기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FCE2D49-A9E2-470D-B9BB-784525F8F0D9}"/>
              </a:ext>
            </a:extLst>
          </p:cNvPr>
          <p:cNvGrpSpPr/>
          <p:nvPr/>
        </p:nvGrpSpPr>
        <p:grpSpPr>
          <a:xfrm>
            <a:off x="1039252" y="5377173"/>
            <a:ext cx="4503597" cy="691910"/>
            <a:chOff x="1039252" y="1380577"/>
            <a:chExt cx="4503597" cy="691910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92A780CA-10EF-43BD-B150-7FF4B255A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39252" y="1380577"/>
              <a:ext cx="4503597" cy="69191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7C73FFCE-5AD8-4676-AA59-C4C485B43C3E}"/>
                </a:ext>
              </a:extLst>
            </p:cNvPr>
            <p:cNvSpPr/>
            <p:nvPr/>
          </p:nvSpPr>
          <p:spPr>
            <a:xfrm>
              <a:off x="3497973" y="1575575"/>
              <a:ext cx="328448" cy="4335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27">
            <a:extLst>
              <a:ext uri="{FF2B5EF4-FFF2-40B4-BE49-F238E27FC236}">
                <a16:creationId xmlns="" xmlns:a16="http://schemas.microsoft.com/office/drawing/2014/main" id="{B88650E3-2AB8-48FA-8555-0AB0F99E8C9F}"/>
              </a:ext>
            </a:extLst>
          </p:cNvPr>
          <p:cNvSpPr txBox="1"/>
          <p:nvPr/>
        </p:nvSpPr>
        <p:spPr>
          <a:xfrm>
            <a:off x="465741" y="936545"/>
            <a:ext cx="5624649" cy="553998"/>
          </a:xfrm>
          <a:prstGeom prst="rect">
            <a:avLst/>
          </a:prstGeom>
          <a:solidFill>
            <a:srgbClr val="FBE5D7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 기반 다중 기술 </a:t>
            </a:r>
            <a:r>
              <a:rPr lang="ko-KR" altLang="en-US" sz="100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식별 시스템인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UI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자동화에 새로운 접근 방식을</a:t>
            </a:r>
            <a:endParaRPr lang="en-US" altLang="ko-KR" sz="1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사용자가 </a:t>
            </a:r>
            <a:r>
              <a:rPr lang="ko-KR" altLang="en-US" sz="10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직접 액티비티를 생성하는 것이 아닌 사용자가 마우스와 키보드를 사용하는 행위를</a:t>
            </a:r>
            <a:endParaRPr lang="en-US" altLang="ko-KR" sz="1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녹화하여 자동으로 액티비티를 생성하는 기능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="" xmlns:a16="http://schemas.microsoft.com/office/drawing/2014/main" id="{0FD59437-39A7-41C9-BEEC-12D2131A1D52}"/>
              </a:ext>
            </a:extLst>
          </p:cNvPr>
          <p:cNvSpPr txBox="1"/>
          <p:nvPr/>
        </p:nvSpPr>
        <p:spPr>
          <a:xfrm>
            <a:off x="465741" y="674008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기능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84FFF6-B932-42BB-9007-E774078D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52" y="2319758"/>
            <a:ext cx="4503597" cy="2911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E966BBE-EE9A-4301-8145-B53BAA5F7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51" y="6220703"/>
            <a:ext cx="4503597" cy="2445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5822" y="5813336"/>
            <a:ext cx="6134686" cy="642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검색창을 클릭해서 </a:t>
            </a:r>
            <a:r>
              <a:rPr lang="en-US" altLang="ko-KR" sz="1200"/>
              <a:t>“</a:t>
            </a:r>
            <a:r>
              <a:rPr lang="ko-KR" altLang="en-US" sz="1200"/>
              <a:t>오늘의 날씨</a:t>
            </a:r>
            <a:r>
              <a:rPr lang="en-US" altLang="ko-KR" sz="1200"/>
              <a:t>“ </a:t>
            </a:r>
            <a:r>
              <a:rPr lang="ko-KR" altLang="en-US" sz="1200"/>
              <a:t>라고 입력하면 </a:t>
            </a:r>
            <a:r>
              <a:rPr lang="en-US" altLang="ko-KR" sz="1200"/>
              <a:t>TypeInto </a:t>
            </a:r>
            <a:r>
              <a:rPr lang="ko-KR" altLang="en-US" sz="1200"/>
              <a:t>액티비티가 자동으로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생성되며 검색 버튼을 누르면 역시 </a:t>
            </a:r>
            <a:r>
              <a:rPr lang="en-US" altLang="ko-KR" sz="1200"/>
              <a:t>Click </a:t>
            </a:r>
            <a:r>
              <a:rPr lang="ko-KR" altLang="en-US" sz="1200"/>
              <a:t>액티비티가 자동으로 생성된다</a:t>
            </a:r>
            <a:r>
              <a:rPr lang="en-US" altLang="ko-KR" sz="120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5947" y="550921"/>
            <a:ext cx="3672052" cy="118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02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네이버 웹 브라우저로 경로를 지정하면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레코딩된 단계 아래에 자동으로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액티비티가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생성되고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경로가 지정된 것을 확인 할 수 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22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422" y="572503"/>
            <a:ext cx="2526635" cy="500222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28D57F-9E5C-451D-841D-4BE44771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" y="6451265"/>
            <a:ext cx="6685435" cy="2103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16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3255" y="1235633"/>
            <a:ext cx="3460697" cy="779662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54723" y="247272"/>
            <a:ext cx="5944914" cy="641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04 </a:t>
            </a:r>
            <a:r>
              <a:rPr lang="ko-KR" altLang="en-US" sz="1200"/>
              <a:t>마지막으로 레코딩 시작 버튼 오른쪽에 </a:t>
            </a:r>
            <a:r>
              <a:rPr lang="en-US" altLang="ko-KR" sz="1200"/>
              <a:t>"</a:t>
            </a:r>
            <a:r>
              <a:rPr lang="ko-KR" altLang="en-US" sz="1200"/>
              <a:t>저장 후 </a:t>
            </a:r>
            <a:r>
              <a:rPr lang="en-US" altLang="ko-KR" sz="1200"/>
              <a:t>Studio</a:t>
            </a:r>
            <a:r>
              <a:rPr lang="ko-KR" altLang="en-US" sz="1200"/>
              <a:t>로 반환</a:t>
            </a:r>
            <a:r>
              <a:rPr lang="en-US" altLang="ko-KR" sz="1200"/>
              <a:t>" </a:t>
            </a:r>
            <a:r>
              <a:rPr lang="ko-KR" altLang="en-US" sz="1200"/>
              <a:t>버튼을 클릭해서          레코딩 된 액티비티들을 추가한다</a:t>
            </a:r>
            <a:r>
              <a:rPr lang="en-US" altLang="ko-KR" sz="120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0132" y="709252"/>
            <a:ext cx="5175618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</a:t>
            </a:r>
            <a:r>
              <a:rPr lang="en-US" altLang="ko-KR" sz="1200"/>
              <a:t>, </a:t>
            </a:r>
            <a:r>
              <a:rPr lang="ko-KR" altLang="en-US" sz="1200"/>
              <a:t>정상적으로 오늘의 날씨가 잘 검색이 된 것을 확인할 수 있다</a:t>
            </a:r>
            <a:r>
              <a:rPr lang="en-US" altLang="ko-KR" sz="12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289" y="1156490"/>
            <a:ext cx="5983691" cy="435890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0" name="직사각형 14"/>
          <p:cNvSpPr/>
          <p:nvPr/>
        </p:nvSpPr>
        <p:spPr>
          <a:xfrm>
            <a:off x="156577" y="230168"/>
            <a:ext cx="2963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283</Words>
  <Application>Microsoft Office PowerPoint</Application>
  <PresentationFormat>A4 용지(210x297mm)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40</cp:revision>
  <dcterms:created xsi:type="dcterms:W3CDTF">2021-07-18T16:11:46Z</dcterms:created>
  <dcterms:modified xsi:type="dcterms:W3CDTF">2023-04-14T04:48:15Z</dcterms:modified>
  <cp:version/>
</cp:coreProperties>
</file>