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58" r:id="rId4"/>
    <p:sldId id="262" r:id="rId5"/>
    <p:sldId id="261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515" y="10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28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600" b="1" kern="0" dirty="0"/>
              <a:t>보낸 편지함 정리</a:t>
            </a:r>
            <a:endParaRPr lang="en-US" altLang="ko-KR" sz="4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7-1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6" name="직사각형 14">
            <a:extLst>
              <a:ext uri="{FF2B5EF4-FFF2-40B4-BE49-F238E27FC236}">
                <a16:creationId xmlns:a16="http://schemas.microsoft.com/office/drawing/2014/main" xmlns="" id="{2EAE24A9-4498-45E8-9AD4-DFA3DDEA25DF}"/>
              </a:ext>
            </a:extLst>
          </p:cNvPr>
          <p:cNvSpPr/>
          <p:nvPr/>
        </p:nvSpPr>
        <p:spPr>
          <a:xfrm>
            <a:off x="166326" y="892040"/>
            <a:ext cx="6220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 Each Email, If, Save Email Attachments 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lang="en-US" altLang="ko-KR" sz="12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</a:t>
            </a:r>
            <a:r>
              <a:rPr kumimoji="0" lang="ko-KR" altLang="en-US" sz="120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받은편지함에서</a:t>
            </a:r>
            <a:r>
              <a:rPr kumimoji="0" lang="ko-KR" altLang="en-US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조건이 충족되는 메일들의 첨부파일을 저장할 수 있다</a:t>
            </a:r>
            <a:r>
              <a:rPr kumimoji="0" lang="en-US" altLang="ko-KR" sz="12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xmlns="" id="{147BC35D-39C5-4BAB-BA44-C3DAD321D80C}"/>
              </a:ext>
            </a:extLst>
          </p:cNvPr>
          <p:cNvSpPr/>
          <p:nvPr/>
        </p:nvSpPr>
        <p:spPr>
          <a:xfrm>
            <a:off x="609600" y="2142244"/>
            <a:ext cx="5744407" cy="6409912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xmlns="" id="{DE835404-06F6-4D04-BA5B-99440749648E}"/>
              </a:ext>
            </a:extLst>
          </p:cNvPr>
          <p:cNvSpPr/>
          <p:nvPr/>
        </p:nvSpPr>
        <p:spPr>
          <a:xfrm>
            <a:off x="2933700" y="2294580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xmlns="" id="{06CA5A61-C3F0-4244-A267-60003DC40165}"/>
              </a:ext>
            </a:extLst>
          </p:cNvPr>
          <p:cNvSpPr/>
          <p:nvPr/>
        </p:nvSpPr>
        <p:spPr>
          <a:xfrm>
            <a:off x="2640904" y="3198285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Outlook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계정 연동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F43798F-F1E6-461D-9C40-E9F4498154B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3421954" y="2831099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D351780E-865A-414F-BF72-1553DB0E8A1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21954" y="3734804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BE92E72E-D30A-485A-82E7-18919847BFBC}"/>
              </a:ext>
            </a:extLst>
          </p:cNvPr>
          <p:cNvCxnSpPr>
            <a:cxnSpLocks/>
          </p:cNvCxnSpPr>
          <p:nvPr/>
        </p:nvCxnSpPr>
        <p:spPr>
          <a:xfrm>
            <a:off x="3449355" y="4832831"/>
            <a:ext cx="0" cy="405557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14">
            <a:extLst>
              <a:ext uri="{FF2B5EF4-FFF2-40B4-BE49-F238E27FC236}">
                <a16:creationId xmlns:a16="http://schemas.microsoft.com/office/drawing/2014/main" xmlns="" id="{D2D40EBC-CCA7-4D30-B015-A93F4E76D5E6}"/>
              </a:ext>
            </a:extLst>
          </p:cNvPr>
          <p:cNvSpPr/>
          <p:nvPr/>
        </p:nvSpPr>
        <p:spPr>
          <a:xfrm>
            <a:off x="184349" y="163558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순서도: 판단 41">
            <a:extLst>
              <a:ext uri="{FF2B5EF4-FFF2-40B4-BE49-F238E27FC236}">
                <a16:creationId xmlns:a16="http://schemas.microsoft.com/office/drawing/2014/main" xmlns="" id="{72548B19-89F9-4187-A232-18305FC477F1}"/>
              </a:ext>
            </a:extLst>
          </p:cNvPr>
          <p:cNvSpPr/>
          <p:nvPr/>
        </p:nvSpPr>
        <p:spPr>
          <a:xfrm>
            <a:off x="2512095" y="5219367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메일 제목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“</a:t>
            </a:r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테스트</a:t>
            </a:r>
            <a:r>
              <a:rPr lang="en-US" altLang="ko-KR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포함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B138C1C3-931C-46AD-8B7E-75CCD3BE0456}"/>
              </a:ext>
            </a:extLst>
          </p:cNvPr>
          <p:cNvCxnSpPr>
            <a:cxnSpLocks/>
          </p:cNvCxnSpPr>
          <p:nvPr/>
        </p:nvCxnSpPr>
        <p:spPr>
          <a:xfrm flipH="1">
            <a:off x="3456401" y="5953738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BD84463-E47E-47DA-84D5-2DB67083238C}"/>
              </a:ext>
            </a:extLst>
          </p:cNvPr>
          <p:cNvSpPr txBox="1"/>
          <p:nvPr/>
        </p:nvSpPr>
        <p:spPr>
          <a:xfrm>
            <a:off x="3456401" y="600677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xmlns="" id="{5BF9021F-E4C7-4675-B6F8-B11B5468894E}"/>
              </a:ext>
            </a:extLst>
          </p:cNvPr>
          <p:cNvSpPr/>
          <p:nvPr/>
        </p:nvSpPr>
        <p:spPr>
          <a:xfrm>
            <a:off x="2524621" y="6338089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첨부파일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xmlns="" id="{A6534758-6194-48DE-AC61-3615D212C180}"/>
              </a:ext>
            </a:extLst>
          </p:cNvPr>
          <p:cNvCxnSpPr>
            <a:cxnSpLocks/>
          </p:cNvCxnSpPr>
          <p:nvPr/>
        </p:nvCxnSpPr>
        <p:spPr>
          <a:xfrm flipH="1">
            <a:off x="3457393" y="7073809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A45CEFB-2029-46FF-92C4-6F45BFC038DF}"/>
              </a:ext>
            </a:extLst>
          </p:cNvPr>
          <p:cNvSpPr txBox="1"/>
          <p:nvPr/>
        </p:nvSpPr>
        <p:spPr>
          <a:xfrm>
            <a:off x="3457393" y="7126843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xmlns="" id="{FA241409-ED05-45FB-AF6D-EC89196D92B7}"/>
              </a:ext>
            </a:extLst>
          </p:cNvPr>
          <p:cNvSpPr/>
          <p:nvPr/>
        </p:nvSpPr>
        <p:spPr>
          <a:xfrm>
            <a:off x="2668305" y="7473037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프로젝트폴더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\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받은편지함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폴더에 저장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xmlns="" id="{DA0E239B-4058-4CD8-964C-FD471C6D6C83}"/>
              </a:ext>
            </a:extLst>
          </p:cNvPr>
          <p:cNvSpPr/>
          <p:nvPr/>
        </p:nvSpPr>
        <p:spPr>
          <a:xfrm>
            <a:off x="2497220" y="4098460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보낸편지함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메일 데이터</a:t>
            </a:r>
            <a:endParaRPr lang="en-US" altLang="ko-KR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A7D5B826-7263-4E36-A639-C5D3F859DE51}"/>
              </a:ext>
            </a:extLst>
          </p:cNvPr>
          <p:cNvCxnSpPr>
            <a:cxnSpLocks/>
            <a:stCxn id="48" idx="1"/>
            <a:endCxn id="49" idx="1"/>
          </p:cNvCxnSpPr>
          <p:nvPr/>
        </p:nvCxnSpPr>
        <p:spPr>
          <a:xfrm rot="10800000">
            <a:off x="2497221" y="4465647"/>
            <a:ext cx="171085" cy="3275651"/>
          </a:xfrm>
          <a:prstGeom prst="bentConnector3">
            <a:avLst>
              <a:gd name="adj1" fmla="val 233618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5A1D163-6E7C-4DE9-992A-53185192123F}"/>
              </a:ext>
            </a:extLst>
          </p:cNvPr>
          <p:cNvSpPr txBox="1"/>
          <p:nvPr/>
        </p:nvSpPr>
        <p:spPr>
          <a:xfrm>
            <a:off x="3456401" y="4917415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E7EEC11E-C5D1-4EEB-807B-631EA8F18232}"/>
              </a:ext>
            </a:extLst>
          </p:cNvPr>
          <p:cNvSpPr/>
          <p:nvPr/>
        </p:nvSpPr>
        <p:spPr>
          <a:xfrm>
            <a:off x="4773674" y="7275185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xmlns="" id="{61F2C2AC-DC91-413C-A5A8-291BE7326D8A}"/>
              </a:ext>
            </a:extLst>
          </p:cNvPr>
          <p:cNvCxnSpPr>
            <a:cxnSpLocks/>
            <a:endCxn id="52" idx="0"/>
          </p:cNvCxnSpPr>
          <p:nvPr/>
        </p:nvCxnSpPr>
        <p:spPr>
          <a:xfrm rot="16200000" flipH="1">
            <a:off x="3464875" y="5341546"/>
            <a:ext cx="2816304" cy="1050974"/>
          </a:xfrm>
          <a:prstGeom prst="bentConnector3">
            <a:avLst>
              <a:gd name="adj1" fmla="val 186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338E1EB-5FBE-4FA0-9B43-A9D17999BE66}"/>
              </a:ext>
            </a:extLst>
          </p:cNvPr>
          <p:cNvSpPr txBox="1"/>
          <p:nvPr/>
        </p:nvSpPr>
        <p:spPr>
          <a:xfrm>
            <a:off x="4726870" y="4204976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2" name="직사각형 1"/>
          <p:cNvSpPr/>
          <p:nvPr/>
        </p:nvSpPr>
        <p:spPr>
          <a:xfrm>
            <a:off x="-266917" y="3373006"/>
            <a:ext cx="2349335" cy="2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Use Desktop Outlook App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-266917" y="4365458"/>
            <a:ext cx="2349335" cy="2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Each Email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-266917" y="5347200"/>
            <a:ext cx="2349335" cy="2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Else If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-266917" y="6571117"/>
            <a:ext cx="2349335" cy="2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Save Email Attachments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371600"/>
            <a:ext cx="595312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71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73685" y="-16659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327E04-FC45-42CE-A9A9-F362D9DE38B4}"/>
              </a:ext>
            </a:extLst>
          </p:cNvPr>
          <p:cNvSpPr txBox="1"/>
          <p:nvPr/>
        </p:nvSpPr>
        <p:spPr>
          <a:xfrm>
            <a:off x="203894" y="1905393"/>
            <a:ext cx="7921446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Desktop Outlook App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자신의 아웃룩 이메일 계정을 설정한다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4">
            <a:extLst>
              <a:ext uri="{FF2B5EF4-FFF2-40B4-BE49-F238E27FC236}">
                <a16:creationId xmlns:a16="http://schemas.microsoft.com/office/drawing/2014/main" xmlns="" id="{4171EE09-855C-42DC-A2AC-4DDD9A64A4C6}"/>
              </a:ext>
            </a:extLst>
          </p:cNvPr>
          <p:cNvSpPr/>
          <p:nvPr/>
        </p:nvSpPr>
        <p:spPr>
          <a:xfrm>
            <a:off x="176121" y="173355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</a:t>
            </a:r>
            <a:r>
              <a:rPr lang="ko-KR" altLang="en-US" sz="1400" kern="0" dirty="0"/>
              <a:t>보낸 편지함 정리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065FBE-0A1C-470F-8752-D02EC6A7B3E4}"/>
              </a:ext>
            </a:extLst>
          </p:cNvPr>
          <p:cNvSpPr txBox="1"/>
          <p:nvPr/>
        </p:nvSpPr>
        <p:spPr>
          <a:xfrm>
            <a:off x="510162" y="831121"/>
            <a:ext cx="5725648" cy="26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For Each Email : </a:t>
            </a:r>
            <a:r>
              <a:rPr lang="ko-KR" altLang="en-US" sz="1100" dirty="0"/>
              <a:t>지정된 폴더의 각 이메일에 대해 포함된 액티비티를 한 번 반복합니다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xmlns="" id="{852DE821-CE2A-4CDD-BAB8-697936E07E60}"/>
              </a:ext>
            </a:extLst>
          </p:cNvPr>
          <p:cNvSpPr txBox="1"/>
          <p:nvPr/>
        </p:nvSpPr>
        <p:spPr>
          <a:xfrm>
            <a:off x="504863" y="579940"/>
            <a:ext cx="805341" cy="262538"/>
          </a:xfrm>
          <a:prstGeom prst="rect">
            <a:avLst/>
          </a:prstGeom>
          <a:solidFill>
            <a:srgbClr val="843C0B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액티비티</a:t>
            </a:r>
            <a:endParaRPr kumimoji="0" lang="en-US" altLang="ko-KR" sz="11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122C603-5B1C-45FA-8227-19B5DE2A2793}"/>
              </a:ext>
            </a:extLst>
          </p:cNvPr>
          <p:cNvSpPr txBox="1"/>
          <p:nvPr/>
        </p:nvSpPr>
        <p:spPr>
          <a:xfrm>
            <a:off x="504863" y="1068175"/>
            <a:ext cx="5725648" cy="6001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/>
              <a:t>Save Email Attachments : </a:t>
            </a:r>
            <a:r>
              <a:rPr lang="ko-KR" altLang="en-US" sz="1100" dirty="0"/>
              <a:t>이메일 메시지 첨부 파일을 컴퓨터의 지정된 폴더에 저장합니다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폴더가 없는 경우 생성됩니다</a:t>
            </a:r>
            <a:r>
              <a:rPr lang="en-US" altLang="ko-KR" sz="1100" dirty="0"/>
              <a:t>. </a:t>
            </a:r>
            <a:r>
              <a:rPr lang="ko-KR" altLang="en-US" sz="1100" dirty="0"/>
              <a:t>폴더를 지정하지 않으면 다운로드가 프로젝트 폴더에 저장됩니다</a:t>
            </a:r>
            <a:r>
              <a:rPr lang="en-US" altLang="ko-KR" sz="1100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3B35E13-3BF0-4DB3-A925-769CADB7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3" y="2474281"/>
            <a:ext cx="57245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5A46C3F-17F0-4A1F-A7C0-EA42B1032E3C}"/>
              </a:ext>
            </a:extLst>
          </p:cNvPr>
          <p:cNvSpPr txBox="1"/>
          <p:nvPr/>
        </p:nvSpPr>
        <p:spPr>
          <a:xfrm>
            <a:off x="167017" y="4917943"/>
            <a:ext cx="79214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Email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이메일의 </a:t>
            </a:r>
            <a:r>
              <a:rPr lang="en-US" altLang="ko-KR" sz="1200" dirty="0"/>
              <a:t>+ </a:t>
            </a:r>
            <a:r>
              <a:rPr lang="ko-KR" altLang="en-US" sz="1200" dirty="0"/>
              <a:t>버튼을 클릭해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보낸편지함으로</a:t>
            </a:r>
            <a:r>
              <a:rPr lang="ko-KR" altLang="en-US" sz="1200" dirty="0"/>
              <a:t> 설정한다</a:t>
            </a:r>
            <a:r>
              <a:rPr lang="en-US" altLang="ko-KR" sz="1200" dirty="0"/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0A6DDF31-BE99-412B-B457-140049A2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63" y="5430915"/>
            <a:ext cx="520065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7855" y="276513"/>
            <a:ext cx="7609421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조건빌더를</a:t>
            </a:r>
            <a:r>
              <a:rPr lang="ko-KR" altLang="en-US" sz="1200" dirty="0"/>
              <a:t> 클릭해 </a:t>
            </a:r>
            <a:r>
              <a:rPr lang="en-US" altLang="ko-KR" sz="1200" dirty="0" err="1"/>
              <a:t>CurrentMail</a:t>
            </a:r>
            <a:r>
              <a:rPr lang="en-US" altLang="ko-KR" sz="1200" dirty="0"/>
              <a:t> </a:t>
            </a:r>
            <a:r>
              <a:rPr lang="ko-KR" altLang="en-US" sz="1200" dirty="0"/>
              <a:t>제목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연산자항목에는 </a:t>
            </a:r>
            <a:r>
              <a:rPr lang="en-US" altLang="ko-KR" sz="1200" dirty="0"/>
              <a:t>“</a:t>
            </a:r>
            <a:r>
              <a:rPr lang="ko-KR" altLang="en-US" sz="1200" dirty="0"/>
              <a:t>포함</a:t>
            </a:r>
            <a:r>
              <a:rPr lang="en-US" altLang="ko-KR" sz="1200" dirty="0"/>
              <a:t>“, </a:t>
            </a:r>
            <a:r>
              <a:rPr lang="ko-KR" altLang="en-US" sz="1200" dirty="0"/>
              <a:t>값은 </a:t>
            </a:r>
            <a:r>
              <a:rPr lang="en-US" altLang="ko-KR" sz="1200" dirty="0"/>
              <a:t>“</a:t>
            </a:r>
            <a:r>
              <a:rPr lang="ko-KR" altLang="en-US" sz="1200" dirty="0"/>
              <a:t>테스트</a:t>
            </a:r>
            <a:r>
              <a:rPr lang="en-US" altLang="ko-KR" sz="1200" dirty="0"/>
              <a:t>“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6473685" y="-16659"/>
            <a:ext cx="412920" cy="586343"/>
            <a:chOff x="6445080" y="0"/>
            <a:chExt cx="412920" cy="586343"/>
          </a:xfrm>
        </p:grpSpPr>
        <p:sp>
          <p:nvSpPr>
            <p:cNvPr id="27" name="직사각형 26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B4647A8-73CD-4990-9772-76737EA98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57" y="1059226"/>
            <a:ext cx="4648200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D9900CD-52CE-42B8-817D-85B2E9449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" y="4615434"/>
            <a:ext cx="4781550" cy="377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D793382-9E32-43ED-922B-FCF08D1E1DE5}"/>
              </a:ext>
            </a:extLst>
          </p:cNvPr>
          <p:cNvSpPr txBox="1"/>
          <p:nvPr/>
        </p:nvSpPr>
        <p:spPr>
          <a:xfrm>
            <a:off x="177855" y="3927814"/>
            <a:ext cx="7609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9C3A3A"/>
                </a:solidFill>
              </a:rPr>
              <a:t>04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액티비티의 </a:t>
            </a:r>
            <a:r>
              <a:rPr lang="en-US" altLang="ko-KR" sz="1200" dirty="0"/>
              <a:t>Then </a:t>
            </a:r>
            <a:r>
              <a:rPr lang="ko-KR" altLang="en-US" sz="1200" dirty="0"/>
              <a:t>안에 </a:t>
            </a:r>
            <a:r>
              <a:rPr lang="en-US" altLang="ko-KR" sz="1200" dirty="0"/>
              <a:t>Save Email Attachments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</a:t>
            </a:r>
            <a:r>
              <a:rPr lang="ko-KR" altLang="en-US" sz="1200" dirty="0"/>
              <a:t>저장 될 폴더를 지정한다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2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7581" y="883672"/>
            <a:ext cx="6199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실행결과</a:t>
            </a:r>
            <a:r>
              <a:rPr lang="en-US" altLang="ko-KR" sz="1200" dirty="0"/>
              <a:t>, </a:t>
            </a:r>
            <a:r>
              <a:rPr lang="ko-KR" altLang="en-US" sz="1200" dirty="0"/>
              <a:t>제목에 테스트가 포함되면서</a:t>
            </a:r>
            <a:r>
              <a:rPr lang="en-US" altLang="ko-KR" sz="1200" dirty="0"/>
              <a:t>, </a:t>
            </a:r>
            <a:r>
              <a:rPr lang="ko-KR" altLang="en-US" sz="1200" dirty="0"/>
              <a:t>파일을 첨부하고 있는 메일들의 첨부파일들이 저장된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31" name="직사각형 14"/>
          <p:cNvSpPr/>
          <p:nvPr/>
        </p:nvSpPr>
        <p:spPr>
          <a:xfrm>
            <a:off x="156576" y="435469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  <a:endParaRPr kumimoji="0" lang="en-US" altLang="ko-KR" sz="1400" b="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41" name="직사각형 4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9ED10C6-36F0-4E0B-A649-7331BD0628D1}"/>
              </a:ext>
            </a:extLst>
          </p:cNvPr>
          <p:cNvGrpSpPr/>
          <p:nvPr/>
        </p:nvGrpSpPr>
        <p:grpSpPr>
          <a:xfrm>
            <a:off x="1810244" y="1493527"/>
            <a:ext cx="2705100" cy="4095750"/>
            <a:chOff x="633268" y="1538143"/>
            <a:chExt cx="2705100" cy="40957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51AF6E8-FB8B-4BCE-9921-F52ACDF76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268" y="1538143"/>
              <a:ext cx="2705100" cy="40957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EF22A1D-E7C1-4C67-8B98-3A2C1DCF73CA}"/>
                </a:ext>
              </a:extLst>
            </p:cNvPr>
            <p:cNvSpPr/>
            <p:nvPr/>
          </p:nvSpPr>
          <p:spPr>
            <a:xfrm>
              <a:off x="1531350" y="3229124"/>
              <a:ext cx="371341" cy="215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FAE7E291-3735-4D46-B8C6-5652C30D90A9}"/>
                </a:ext>
              </a:extLst>
            </p:cNvPr>
            <p:cNvSpPr/>
            <p:nvPr/>
          </p:nvSpPr>
          <p:spPr>
            <a:xfrm>
              <a:off x="2814761" y="3075432"/>
              <a:ext cx="260505" cy="215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B0DFDD5-4B3C-4C76-9C65-124DC7B03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89" y="5889725"/>
            <a:ext cx="63627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277</Words>
  <Application>Microsoft Office PowerPoint</Application>
  <PresentationFormat>A4 용지(210x297mm)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에스코어 드림 3 Light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dhkim</cp:lastModifiedBy>
  <cp:revision>154</cp:revision>
  <dcterms:created xsi:type="dcterms:W3CDTF">2021-07-15T05:33:11Z</dcterms:created>
  <dcterms:modified xsi:type="dcterms:W3CDTF">2023-05-03T07:45:09Z</dcterms:modified>
  <cp:version/>
</cp:coreProperties>
</file>