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1" r:id="rId4"/>
    <p:sldId id="262" r:id="rId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1" y="-1142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2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281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b="1" kern="0" dirty="0"/>
              <a:t>Outlook </a:t>
            </a:r>
            <a:r>
              <a:rPr lang="ko-KR" altLang="en-US" sz="1600" b="1" kern="0" dirty="0"/>
              <a:t>메일 보내기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kumimoji="0" lang="en-US" altLang="ko-KR" sz="10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38" name="직사각형 14">
            <a:extLst>
              <a:ext uri="{FF2B5EF4-FFF2-40B4-BE49-F238E27FC236}">
                <a16:creationId xmlns:a16="http://schemas.microsoft.com/office/drawing/2014/main" xmlns="" id="{4752FD66-B736-4C22-A093-303870E1FF06}"/>
              </a:ext>
            </a:extLst>
          </p:cNvPr>
          <p:cNvSpPr/>
          <p:nvPr/>
        </p:nvSpPr>
        <p:spPr>
          <a:xfrm>
            <a:off x="166326" y="892040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Outlook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계정을 자동화하여 자동으로 메일을 보낼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1B4B324B-7360-4102-B3FA-E11CD31D4B2B}"/>
              </a:ext>
            </a:extLst>
          </p:cNvPr>
          <p:cNvSpPr/>
          <p:nvPr/>
        </p:nvSpPr>
        <p:spPr>
          <a:xfrm>
            <a:off x="660128" y="2104213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25228ADB-B61F-47FF-BE1F-0AEB9227AF5F}"/>
              </a:ext>
            </a:extLst>
          </p:cNvPr>
          <p:cNvSpPr/>
          <p:nvPr/>
        </p:nvSpPr>
        <p:spPr>
          <a:xfrm>
            <a:off x="2933700" y="2973384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200E8CF8-0F13-4E9E-9A6C-DEF25FE18E0A}"/>
              </a:ext>
            </a:extLst>
          </p:cNvPr>
          <p:cNvSpPr/>
          <p:nvPr/>
        </p:nvSpPr>
        <p:spPr>
          <a:xfrm>
            <a:off x="2640904" y="3877089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Outlook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연동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FA2F9EB-AB40-4284-B2F1-A377D7D2CE5B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3421954" y="3509903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0C7D5465-68E7-4034-B65D-BB7935B0B893}"/>
              </a:ext>
            </a:extLst>
          </p:cNvPr>
          <p:cNvSpPr/>
          <p:nvPr/>
        </p:nvSpPr>
        <p:spPr>
          <a:xfrm>
            <a:off x="2640904" y="4800144"/>
            <a:ext cx="1562100" cy="73437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수신인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제목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본문을 입력하고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첨부파일을 첨부해서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메일 전송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006E56BE-319A-4C62-B07C-39F753F45605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421954" y="4413608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0563F3F-8241-48A5-A55A-EA2E49E6C6C1}"/>
              </a:ext>
            </a:extLst>
          </p:cNvPr>
          <p:cNvSpPr/>
          <p:nvPr/>
        </p:nvSpPr>
        <p:spPr>
          <a:xfrm>
            <a:off x="2797114" y="5839315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8439D5BF-ED5F-49E0-9A0B-239C3873066A}"/>
              </a:ext>
            </a:extLst>
          </p:cNvPr>
          <p:cNvCxnSpPr>
            <a:cxnSpLocks/>
          </p:cNvCxnSpPr>
          <p:nvPr/>
        </p:nvCxnSpPr>
        <p:spPr>
          <a:xfrm>
            <a:off x="3421954" y="5534515"/>
            <a:ext cx="0" cy="30480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14">
            <a:extLst>
              <a:ext uri="{FF2B5EF4-FFF2-40B4-BE49-F238E27FC236}">
                <a16:creationId xmlns:a16="http://schemas.microsoft.com/office/drawing/2014/main" xmlns="" id="{F8ECD1D8-CEEF-481F-ACDD-2E7CB9DDD074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320" y="3892397"/>
            <a:ext cx="2118360" cy="25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Use Desktop Outlook App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274320" y="4800144"/>
            <a:ext cx="2118360" cy="25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Send Email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479" y="3591415"/>
            <a:ext cx="434340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281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b="1" kern="0" dirty="0"/>
              <a:t>Outlook </a:t>
            </a:r>
            <a:r>
              <a:rPr lang="ko-KR" altLang="en-US" sz="1600" b="1" kern="0" dirty="0"/>
              <a:t>메일 보내기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kumimoji="0" lang="en-US" altLang="ko-KR" sz="10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38" name="직사각형 14">
            <a:extLst>
              <a:ext uri="{FF2B5EF4-FFF2-40B4-BE49-F238E27FC236}">
                <a16:creationId xmlns:a16="http://schemas.microsoft.com/office/drawing/2014/main" xmlns="" id="{4752FD66-B736-4C22-A093-303870E1FF06}"/>
              </a:ext>
            </a:extLst>
          </p:cNvPr>
          <p:cNvSpPr/>
          <p:nvPr/>
        </p:nvSpPr>
        <p:spPr>
          <a:xfrm>
            <a:off x="166326" y="892040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Outlook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계정을 자동화하여 자동으로 메일을 보낼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1B4B324B-7360-4102-B3FA-E11CD31D4B2B}"/>
              </a:ext>
            </a:extLst>
          </p:cNvPr>
          <p:cNvSpPr/>
          <p:nvPr/>
        </p:nvSpPr>
        <p:spPr>
          <a:xfrm>
            <a:off x="609600" y="2142244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25228ADB-B61F-47FF-BE1F-0AEB9227AF5F}"/>
              </a:ext>
            </a:extLst>
          </p:cNvPr>
          <p:cNvSpPr/>
          <p:nvPr/>
        </p:nvSpPr>
        <p:spPr>
          <a:xfrm>
            <a:off x="2933700" y="2973384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200E8CF8-0F13-4E9E-9A6C-DEF25FE18E0A}"/>
              </a:ext>
            </a:extLst>
          </p:cNvPr>
          <p:cNvSpPr/>
          <p:nvPr/>
        </p:nvSpPr>
        <p:spPr>
          <a:xfrm>
            <a:off x="2640904" y="3877089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Outlook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연동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FA2F9EB-AB40-4284-B2F1-A377D7D2CE5B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3421954" y="3509903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0C7D5465-68E7-4034-B65D-BB7935B0B893}"/>
              </a:ext>
            </a:extLst>
          </p:cNvPr>
          <p:cNvSpPr/>
          <p:nvPr/>
        </p:nvSpPr>
        <p:spPr>
          <a:xfrm>
            <a:off x="2640904" y="4800144"/>
            <a:ext cx="1562100" cy="73437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수신인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제목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본문을 입력하고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첨부파일을 첨부해서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메일 전송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006E56BE-319A-4C62-B07C-39F753F45605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421954" y="4413608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0563F3F-8241-48A5-A55A-EA2E49E6C6C1}"/>
              </a:ext>
            </a:extLst>
          </p:cNvPr>
          <p:cNvSpPr/>
          <p:nvPr/>
        </p:nvSpPr>
        <p:spPr>
          <a:xfrm>
            <a:off x="2797114" y="5839315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8439D5BF-ED5F-49E0-9A0B-239C3873066A}"/>
              </a:ext>
            </a:extLst>
          </p:cNvPr>
          <p:cNvCxnSpPr>
            <a:cxnSpLocks/>
          </p:cNvCxnSpPr>
          <p:nvPr/>
        </p:nvCxnSpPr>
        <p:spPr>
          <a:xfrm>
            <a:off x="3421954" y="5534515"/>
            <a:ext cx="0" cy="30480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14">
            <a:extLst>
              <a:ext uri="{FF2B5EF4-FFF2-40B4-BE49-F238E27FC236}">
                <a16:creationId xmlns:a16="http://schemas.microsoft.com/office/drawing/2014/main" xmlns="" id="{F8ECD1D8-CEEF-481F-ACDD-2E7CB9DDD074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78251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8841C4-AD7F-4876-9D8D-C330240BF64A}"/>
              </a:ext>
            </a:extLst>
          </p:cNvPr>
          <p:cNvSpPr txBox="1"/>
          <p:nvPr/>
        </p:nvSpPr>
        <p:spPr>
          <a:xfrm>
            <a:off x="466624" y="618801"/>
            <a:ext cx="660298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Desktop Outlook App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연동할 계정을 설정한다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4">
            <a:extLst>
              <a:ext uri="{FF2B5EF4-FFF2-40B4-BE49-F238E27FC236}">
                <a16:creationId xmlns:a16="http://schemas.microsoft.com/office/drawing/2014/main" xmlns="" id="{DC7A19E5-DD99-42DD-87C8-B7AD70FA89C2}"/>
              </a:ext>
            </a:extLst>
          </p:cNvPr>
          <p:cNvSpPr/>
          <p:nvPr/>
        </p:nvSpPr>
        <p:spPr>
          <a:xfrm>
            <a:off x="167017" y="141807"/>
            <a:ext cx="244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Outlook </a:t>
            </a:r>
            <a:r>
              <a:rPr lang="ko-KR" altLang="en-US" sz="1400" kern="0" dirty="0"/>
              <a:t>메일 보내기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0254CFE-7392-417F-88C0-78F7AA2B87E8}"/>
              </a:ext>
            </a:extLst>
          </p:cNvPr>
          <p:cNvSpPr txBox="1"/>
          <p:nvPr/>
        </p:nvSpPr>
        <p:spPr>
          <a:xfrm>
            <a:off x="466624" y="3134971"/>
            <a:ext cx="6602985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Send Email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수신인과 제목</a:t>
            </a:r>
            <a:r>
              <a:rPr lang="en-US" altLang="ko-KR" sz="1100" dirty="0"/>
              <a:t>, </a:t>
            </a:r>
            <a:r>
              <a:rPr lang="ko-KR" altLang="en-US" sz="1100" dirty="0"/>
              <a:t>본문 텍스트를 입력한다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첨부파일도 임의로 만들어서 첨부하고 마지막으로 초안으로 저장을 체크 해제한다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초안으로 저장에 체크가 </a:t>
            </a:r>
            <a:r>
              <a:rPr lang="ko-KR" altLang="en-US" sz="1100" dirty="0" err="1"/>
              <a:t>되어있다면</a:t>
            </a:r>
            <a:r>
              <a:rPr lang="ko-KR" altLang="en-US" sz="1100" dirty="0"/>
              <a:t> 해당 메일은 전송되지 않고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임시 보관함에 저장된다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8F6057C-78A2-4DF0-9FC4-831858C45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53" y="1013599"/>
            <a:ext cx="2643207" cy="1999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F80F81C-D643-49D7-966F-DB4C9331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365" y="4373575"/>
            <a:ext cx="4077269" cy="4239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883672"/>
            <a:ext cx="6199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실행결과</a:t>
            </a:r>
            <a:r>
              <a:rPr lang="en-US" altLang="ko-KR" sz="1200" dirty="0"/>
              <a:t>, </a:t>
            </a:r>
            <a:r>
              <a:rPr lang="ko-KR" altLang="en-US" sz="1200" dirty="0"/>
              <a:t>메일이 잘 도착한 것을 확인할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직사각형 14"/>
          <p:cNvSpPr/>
          <p:nvPr/>
        </p:nvSpPr>
        <p:spPr>
          <a:xfrm>
            <a:off x="156576" y="435469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0A29CAE-74BB-4B2C-B9C9-DBE384EF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4" y="1480210"/>
            <a:ext cx="5705475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04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218</Words>
  <Application>Microsoft Office PowerPoint</Application>
  <PresentationFormat>A4 용지(210x297mm)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에스코어 드림 3 Light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dhkim</cp:lastModifiedBy>
  <cp:revision>138</cp:revision>
  <dcterms:created xsi:type="dcterms:W3CDTF">2021-07-15T05:33:11Z</dcterms:created>
  <dcterms:modified xsi:type="dcterms:W3CDTF">2023-05-03T07:34:59Z</dcterms:modified>
  <cp:version/>
</cp:coreProperties>
</file>