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59" r:id="rId5"/>
    <p:sldId id="257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-912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580730-2CED-49EC-9A19-04713A5AE48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5216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 파일에 그림 및 텍스트 교체하기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en-US" altLang="ko-KR" sz="10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4">
            <a:extLst>
              <a:ext uri="{FF2B5EF4-FFF2-40B4-BE49-F238E27FC236}">
                <a16:creationId xmlns:a16="http://schemas.microsoft.com/office/drawing/2014/main" id="{528542BB-2C79-4D62-9C67-1BBC65FBC99A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워드파일 자동화 액티비티를 이용하여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워드파일의 그림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텍스트를 교체하고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수정한 워드파일을 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PDF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파일로 저장할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4">
            <a:extLst>
              <a:ext uri="{FF2B5EF4-FFF2-40B4-BE49-F238E27FC236}">
                <a16:creationId xmlns:a16="http://schemas.microsoft.com/office/drawing/2014/main" id="{32DF4478-939D-4052-87C1-438D9538FAB6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1B59F33-471B-48F8-9116-8EF20F37525A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5962F4BF-EF5E-4953-BAAA-FB764B1896CB}"/>
              </a:ext>
            </a:extLst>
          </p:cNvPr>
          <p:cNvSpPr/>
          <p:nvPr/>
        </p:nvSpPr>
        <p:spPr>
          <a:xfrm>
            <a:off x="2933700" y="2334111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81A83812-A95C-4E1A-825B-18BA347255C4}"/>
              </a:ext>
            </a:extLst>
          </p:cNvPr>
          <p:cNvSpPr/>
          <p:nvPr/>
        </p:nvSpPr>
        <p:spPr>
          <a:xfrm>
            <a:off x="2640904" y="323781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resume_template.docx 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A7A0F9-4091-4EC0-849A-3CA65FF3EF3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3421954" y="2870630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DB1D668-7CA6-495B-9361-A2447DBF8B30}"/>
              </a:ext>
            </a:extLst>
          </p:cNvPr>
          <p:cNvSpPr/>
          <p:nvPr/>
        </p:nvSpPr>
        <p:spPr>
          <a:xfrm>
            <a:off x="2640904" y="416087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오른쪽에있는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이미지를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Asset 1-8.png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교체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ABB633-F7A9-4846-8EFC-1C875AA55AC1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3421954" y="3774335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17B9D96-6E51-4A06-BF1D-A78C1829CFC5}"/>
              </a:ext>
            </a:extLst>
          </p:cNvPr>
          <p:cNvSpPr/>
          <p:nvPr/>
        </p:nvSpPr>
        <p:spPr>
          <a:xfrm>
            <a:off x="2640904" y="510294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Resume_Date.xlsx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8C75F5-895B-4589-B207-852A84486FB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3421954" y="4697390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759D2D-65D1-4626-8FFF-5E4AF9D8BF8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421954" y="563946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0601F669-96F5-44BF-97CA-A85F4284C0D4}"/>
              </a:ext>
            </a:extLst>
          </p:cNvPr>
          <p:cNvSpPr/>
          <p:nvPr/>
        </p:nvSpPr>
        <p:spPr>
          <a:xfrm>
            <a:off x="2640904" y="6022865"/>
            <a:ext cx="1562100" cy="809976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 </a:t>
            </a:r>
            <a:endParaRPr lang="en-US" altLang="ko-KR" sz="105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머리글을 참조하여 모든 텍스트를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열의 값으로 교체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E4AC1F-965B-4E11-916A-8B441D147D76}"/>
              </a:ext>
            </a:extLst>
          </p:cNvPr>
          <p:cNvCxnSpPr>
            <a:cxnSpLocks/>
          </p:cNvCxnSpPr>
          <p:nvPr/>
        </p:nvCxnSpPr>
        <p:spPr>
          <a:xfrm>
            <a:off x="3429000" y="6832841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0AF75677-E38B-4D4D-9074-8FAAF304A6A1}"/>
              </a:ext>
            </a:extLst>
          </p:cNvPr>
          <p:cNvSpPr/>
          <p:nvPr/>
        </p:nvSpPr>
        <p:spPr>
          <a:xfrm>
            <a:off x="2640904" y="7214243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수정한 워드파일을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저장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08DE57-0313-4665-B96B-2348B403E718}"/>
              </a:ext>
            </a:extLst>
          </p:cNvPr>
          <p:cNvCxnSpPr>
            <a:cxnSpLocks/>
          </p:cNvCxnSpPr>
          <p:nvPr/>
        </p:nvCxnSpPr>
        <p:spPr>
          <a:xfrm>
            <a:off x="3429000" y="7778301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5228892-5F24-4453-8C17-743D930F982E}"/>
              </a:ext>
            </a:extLst>
          </p:cNvPr>
          <p:cNvSpPr/>
          <p:nvPr/>
        </p:nvSpPr>
        <p:spPr>
          <a:xfrm>
            <a:off x="2804160" y="814748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0B181D-E113-4AB3-A422-F1EF3B832C80}"/>
              </a:ext>
            </a:extLst>
          </p:cNvPr>
          <p:cNvSpPr txBox="1"/>
          <p:nvPr/>
        </p:nvSpPr>
        <p:spPr>
          <a:xfrm>
            <a:off x="466624" y="443894"/>
            <a:ext cx="465295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실습파일을 모두 다운받은 후</a:t>
            </a:r>
            <a:r>
              <a:rPr lang="en-US" altLang="ko-KR" sz="1200" dirty="0"/>
              <a:t>, Use Word File </a:t>
            </a:r>
            <a:r>
              <a:rPr lang="ko-KR" altLang="en-US" sz="1200" dirty="0"/>
              <a:t>액티비티를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추가하고</a:t>
            </a:r>
            <a:r>
              <a:rPr lang="en-US" altLang="ko-KR" sz="1200" dirty="0"/>
              <a:t>, resume_template.docx</a:t>
            </a:r>
            <a:r>
              <a:rPr lang="ko-KR" altLang="en-US" sz="1200" dirty="0"/>
              <a:t>의 파일 경로를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6D947477-E554-4900-A966-2DF0B131A02F}"/>
              </a:ext>
            </a:extLst>
          </p:cNvPr>
          <p:cNvSpPr/>
          <p:nvPr/>
        </p:nvSpPr>
        <p:spPr>
          <a:xfrm>
            <a:off x="167017" y="173355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Word</a:t>
            </a:r>
            <a:r>
              <a:rPr lang="ko-KR" altLang="en-US" sz="1400" kern="0" dirty="0"/>
              <a:t> 파일 사용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DDD44-4893-47F1-B66D-B41DC0798FCE}"/>
              </a:ext>
            </a:extLst>
          </p:cNvPr>
          <p:cNvSpPr txBox="1"/>
          <p:nvPr/>
        </p:nvSpPr>
        <p:spPr>
          <a:xfrm>
            <a:off x="619024" y="4064681"/>
            <a:ext cx="4652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해당 파일을 열어서 그림에 마우스 </a:t>
            </a:r>
            <a:r>
              <a:rPr lang="ko-KR" altLang="en-US" sz="1200" dirty="0" err="1"/>
              <a:t>우클릭하고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대체 텍스트 편집을 누른 후 해당 텍스트를 복사한다</a:t>
            </a:r>
            <a:r>
              <a:rPr lang="en-US" altLang="ko-KR" sz="12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3D6084-04A6-49C2-8EA0-C7F7AB61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8" y="4716579"/>
            <a:ext cx="5370753" cy="2969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6C763E-4685-4E2A-B5AB-CCEACC71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42" y="1054510"/>
            <a:ext cx="3970749" cy="2862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2976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그림</a:t>
            </a:r>
            <a:r>
              <a:rPr lang="en-US" altLang="ko-KR" sz="1400" kern="0" dirty="0"/>
              <a:t>,</a:t>
            </a:r>
            <a:r>
              <a:rPr lang="ko-KR" altLang="en-US" sz="1400" kern="0" dirty="0"/>
              <a:t>텍스트 교체 및 </a:t>
            </a:r>
            <a:r>
              <a:rPr lang="en-US" altLang="ko-KR" sz="1400" kern="0" dirty="0"/>
              <a:t>PDF </a:t>
            </a:r>
            <a:r>
              <a:rPr lang="ko-KR" altLang="en-US" sz="1400" kern="0" dirty="0"/>
              <a:t>저장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586343"/>
            <a:ext cx="6007879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Replace Picture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복사한 텍스트를 </a:t>
            </a:r>
            <a:r>
              <a:rPr lang="en-US" altLang="ko-KR" sz="1100" dirty="0"/>
              <a:t>‘Alt </a:t>
            </a:r>
            <a:r>
              <a:rPr lang="ko-KR" altLang="en-US" sz="1100" dirty="0"/>
              <a:t>텍스트</a:t>
            </a:r>
            <a:r>
              <a:rPr lang="en-US" altLang="ko-KR" sz="1100" dirty="0"/>
              <a:t>’</a:t>
            </a:r>
            <a:r>
              <a:rPr lang="ko-KR" altLang="en-US" sz="1100" dirty="0"/>
              <a:t>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 err="1"/>
              <a:t>그림찾기에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붙여넣는다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교체할 그림은 실습 첨부파일에 있는 </a:t>
            </a:r>
            <a:r>
              <a:rPr lang="en-US" altLang="ko-KR" sz="1100" dirty="0"/>
              <a:t>Asset 1-8.png</a:t>
            </a:r>
            <a:r>
              <a:rPr lang="ko-KR" altLang="en-US" sz="1100" dirty="0"/>
              <a:t>로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0FC295-9DD2-4081-8184-C79A6EC7D371}"/>
              </a:ext>
            </a:extLst>
          </p:cNvPr>
          <p:cNvSpPr txBox="1"/>
          <p:nvPr/>
        </p:nvSpPr>
        <p:spPr>
          <a:xfrm>
            <a:off x="437201" y="4527752"/>
            <a:ext cx="669961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Resume_Date.xlsx</a:t>
            </a:r>
            <a:r>
              <a:rPr lang="ko-KR" altLang="en-US" sz="1200" dirty="0"/>
              <a:t>의 경로를 지정한다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ED652-21C0-4E61-89B7-3F2767DE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4" y="1610939"/>
            <a:ext cx="4029637" cy="1629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0DD4E0-9820-471F-89D2-24BD0E799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09" y="4953000"/>
            <a:ext cx="4077269" cy="357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3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AEA90D-04EB-4F51-BD6A-9AFBC57B3EFE}"/>
              </a:ext>
            </a:extLst>
          </p:cNvPr>
          <p:cNvSpPr txBox="1"/>
          <p:nvPr/>
        </p:nvSpPr>
        <p:spPr>
          <a:xfrm>
            <a:off x="266408" y="262563"/>
            <a:ext cx="6401551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Excel File</a:t>
            </a:r>
            <a:r>
              <a:rPr lang="ko-KR" altLang="en-US" sz="1200" dirty="0"/>
              <a:t>안에 </a:t>
            </a:r>
            <a:r>
              <a:rPr lang="en-US" altLang="ko-KR" sz="1200" dirty="0"/>
              <a:t>Replace Text In Document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엑셀의 첫번째 행인 </a:t>
            </a:r>
            <a:r>
              <a:rPr lang="en-US" altLang="ko-KR" sz="1200" dirty="0"/>
              <a:t>Name</a:t>
            </a:r>
            <a:r>
              <a:rPr lang="ko-KR" altLang="en-US" sz="1200" dirty="0"/>
              <a:t>을 지정한다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바꿀 내용은 </a:t>
            </a:r>
            <a:r>
              <a:rPr lang="en-US" altLang="ko-KR" sz="1200" dirty="0"/>
              <a:t>Excel</a:t>
            </a:r>
            <a:r>
              <a:rPr lang="ko-KR" altLang="en-US" sz="1200" dirty="0"/>
              <a:t>에서 표시를 눌러서 </a:t>
            </a:r>
            <a:r>
              <a:rPr lang="en-US" altLang="ko-KR" sz="1200" dirty="0"/>
              <a:t>Seet1</a:t>
            </a:r>
            <a:r>
              <a:rPr lang="ko-KR" altLang="en-US" sz="1200" dirty="0"/>
              <a:t>의 </a:t>
            </a:r>
            <a:r>
              <a:rPr lang="en-US" altLang="ko-KR" sz="1200" dirty="0"/>
              <a:t>A2 </a:t>
            </a:r>
            <a:r>
              <a:rPr lang="ko-KR" altLang="en-US" sz="1200" dirty="0"/>
              <a:t>셀을 지정한다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나머지 텍스트들도 모두 반복 작업하여 교체한다</a:t>
            </a:r>
            <a:r>
              <a:rPr lang="en-US" altLang="ko-KR" sz="12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43B44-AD53-42A8-852E-AE5ED7C6C152}"/>
              </a:ext>
            </a:extLst>
          </p:cNvPr>
          <p:cNvSpPr txBox="1"/>
          <p:nvPr/>
        </p:nvSpPr>
        <p:spPr>
          <a:xfrm>
            <a:off x="154736" y="5410200"/>
            <a:ext cx="12841600" cy="40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Save Document as PDF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파일 경로와 이름을 입력한다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5A7C07-E9FD-4C41-AEEF-9AD6572C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9" y="1488177"/>
            <a:ext cx="3610921" cy="3425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1124B-0489-4EFD-B548-29AB8EC0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9" y="5876736"/>
            <a:ext cx="4115374" cy="1352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0910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34" name="직사각형 3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7CA389C3-915B-46BB-8E9A-0D34E9ED840A}"/>
              </a:ext>
            </a:extLst>
          </p:cNvPr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/>
              <a:t>5. </a:t>
            </a:r>
            <a:r>
              <a:rPr lang="ko-KR" altLang="en-US" sz="1400" kern="0"/>
              <a:t>결과</a:t>
            </a:r>
            <a:endParaRPr lang="en-US" altLang="ko-KR" sz="3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7A9ACA14-BA5A-4A0A-A0F2-8982C1A52D02}"/>
              </a:ext>
            </a:extLst>
          </p:cNvPr>
          <p:cNvSpPr txBox="1"/>
          <p:nvPr/>
        </p:nvSpPr>
        <p:spPr>
          <a:xfrm>
            <a:off x="437201" y="682977"/>
            <a:ext cx="600787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실행결과</a:t>
            </a:r>
            <a:r>
              <a:rPr lang="en-US" altLang="ko-KR" sz="1200" dirty="0"/>
              <a:t>, </a:t>
            </a:r>
            <a:r>
              <a:rPr lang="ko-KR" altLang="en-US" sz="1200" dirty="0"/>
              <a:t>정상적으로 그림과 텍스트가 교체되고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PDF</a:t>
            </a:r>
            <a:r>
              <a:rPr lang="ko-KR" altLang="en-US" sz="1200" dirty="0"/>
              <a:t>로 저장이 된 것을 확인할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907BAB-97D3-4206-9617-0BBAD6EC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01" y="1412350"/>
            <a:ext cx="5389756" cy="5454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002531-AD81-4807-8077-EB28F12A4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01" y="7161071"/>
            <a:ext cx="59817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335</Words>
  <Application>Microsoft Office PowerPoint</Application>
  <PresentationFormat>A4 용지(210x297mm)</PresentationFormat>
  <Paragraphs>41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169</cp:revision>
  <dcterms:created xsi:type="dcterms:W3CDTF">2021-07-15T05:33:11Z</dcterms:created>
  <dcterms:modified xsi:type="dcterms:W3CDTF">2021-12-16T01:33:40Z</dcterms:modified>
  <cp:version/>
</cp:coreProperties>
</file>