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114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6586CB7-D741-41CF-B001-0E8E50018973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60734" y="1143000"/>
            <a:ext cx="213653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580730-2CED-49EC-9A19-04713A5AE48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7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580730-2CED-49EC-9A19-04713A5AE48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75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580730-2CED-49EC-9A19-04713A5AE48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54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CEC1270-2E6A-47A0-B790-060E60A2237D}" type="datetime1">
              <a:rPr lang="ko-KR" altLang="en-US"/>
              <a:pPr lvl="0">
                <a:defRPr/>
              </a:pPr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F3F49C7-CB92-494F-90C0-761ADCD98BE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1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UI </a:t>
            </a:r>
            <a:r>
              <a:rPr kumimoji="0" lang="ko-KR" altLang="en-US" sz="15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엘리먼트상태 확인하기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35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2-4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26" name="직사각형 14">
            <a:extLst>
              <a:ext uri="{FF2B5EF4-FFF2-40B4-BE49-F238E27FC236}">
                <a16:creationId xmlns="" xmlns:a16="http://schemas.microsoft.com/office/drawing/2014/main" id="{EEE0FAE6-3311-49BC-B1B7-D63EF577C435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="" xmlns:a16="http://schemas.microsoft.com/office/drawing/2014/main" id="{7B08290E-1514-4640-AC2D-4110A5F2A090}"/>
              </a:ext>
            </a:extLst>
          </p:cNvPr>
          <p:cNvSpPr/>
          <p:nvPr/>
        </p:nvSpPr>
        <p:spPr>
          <a:xfrm>
            <a:off x="609600" y="2142244"/>
            <a:ext cx="5744407" cy="6409912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F5CD128B-3A02-4CEE-9B04-C3E547CBF1BD}"/>
              </a:ext>
            </a:extLst>
          </p:cNvPr>
          <p:cNvSpPr/>
          <p:nvPr/>
        </p:nvSpPr>
        <p:spPr>
          <a:xfrm>
            <a:off x="2933700" y="2516683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31" name="순서도: 처리 30">
            <a:extLst>
              <a:ext uri="{FF2B5EF4-FFF2-40B4-BE49-F238E27FC236}">
                <a16:creationId xmlns="" xmlns:a16="http://schemas.microsoft.com/office/drawing/2014/main" id="{A6EC8737-D36C-4E62-8997-010DBA620B64}"/>
              </a:ext>
            </a:extLst>
          </p:cNvPr>
          <p:cNvSpPr/>
          <p:nvPr/>
        </p:nvSpPr>
        <p:spPr>
          <a:xfrm>
            <a:off x="2640904" y="3427640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UIDemo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실행</a:t>
            </a:r>
          </a:p>
        </p:txBody>
      </p:sp>
      <p:sp>
        <p:nvSpPr>
          <p:cNvPr id="43" name="순서도: 판단 42">
            <a:extLst>
              <a:ext uri="{FF2B5EF4-FFF2-40B4-BE49-F238E27FC236}">
                <a16:creationId xmlns="" xmlns:a16="http://schemas.microsoft.com/office/drawing/2014/main" id="{009BB343-E44D-4528-A0DE-E8FE1404262C}"/>
              </a:ext>
            </a:extLst>
          </p:cNvPr>
          <p:cNvSpPr/>
          <p:nvPr/>
        </p:nvSpPr>
        <p:spPr>
          <a:xfrm>
            <a:off x="2491740" y="4328448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지정한</a:t>
            </a:r>
            <a:endParaRPr lang="en-US" altLang="ko-KR" sz="10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타겟 존재</a:t>
            </a:r>
            <a:endParaRPr lang="en-US" altLang="ko-KR" sz="10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  <a:endParaRPr lang="en-US" altLang="ko-KR" sz="10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9393AF53-B4DD-4586-9CF1-EF4FBABD7745}"/>
              </a:ext>
            </a:extLst>
          </p:cNvPr>
          <p:cNvCxnSpPr>
            <a:cxnSpLocks/>
            <a:stCxn id="43" idx="3"/>
            <a:endCxn id="51" idx="0"/>
          </p:cNvCxnSpPr>
          <p:nvPr/>
        </p:nvCxnSpPr>
        <p:spPr>
          <a:xfrm>
            <a:off x="4366260" y="4695634"/>
            <a:ext cx="1072302" cy="753721"/>
          </a:xfrm>
          <a:prstGeom prst="bentConnector2">
            <a:avLst/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8DA03B1-21EE-4A05-A2FD-DC7024DC750B}"/>
              </a:ext>
            </a:extLst>
          </p:cNvPr>
          <p:cNvSpPr txBox="1"/>
          <p:nvPr/>
        </p:nvSpPr>
        <p:spPr>
          <a:xfrm>
            <a:off x="4677621" y="4436944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48" name="순서도: 처리 47">
            <a:extLst>
              <a:ext uri="{FF2B5EF4-FFF2-40B4-BE49-F238E27FC236}">
                <a16:creationId xmlns="" xmlns:a16="http://schemas.microsoft.com/office/drawing/2014/main" id="{DB6C035A-D1B2-4D8D-9954-A2B887DC376D}"/>
              </a:ext>
            </a:extLst>
          </p:cNvPr>
          <p:cNvSpPr/>
          <p:nvPr/>
        </p:nvSpPr>
        <p:spPr>
          <a:xfrm>
            <a:off x="2640904" y="5450791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 입력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(Cash in, 100)</a:t>
            </a:r>
            <a:endParaRPr lang="ko-KR" altLang="en-US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7CA1446F-2510-428A-AF4E-918E5FF2662D}"/>
              </a:ext>
            </a:extLst>
          </p:cNvPr>
          <p:cNvSpPr txBox="1"/>
          <p:nvPr/>
        </p:nvSpPr>
        <p:spPr>
          <a:xfrm>
            <a:off x="3421954" y="5072494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1" name="순서도: 처리 50">
            <a:extLst>
              <a:ext uri="{FF2B5EF4-FFF2-40B4-BE49-F238E27FC236}">
                <a16:creationId xmlns="" xmlns:a16="http://schemas.microsoft.com/office/drawing/2014/main" id="{64C13EE6-FD7A-45F3-A294-07845AC54E3D}"/>
              </a:ext>
            </a:extLst>
          </p:cNvPr>
          <p:cNvSpPr/>
          <p:nvPr/>
        </p:nvSpPr>
        <p:spPr>
          <a:xfrm>
            <a:off x="4657512" y="544935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지정한 타겟이 존재하는 상태로 전환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2373CD57-E73D-4468-8BBE-F1B8CC4ED54F}"/>
              </a:ext>
            </a:extLst>
          </p:cNvPr>
          <p:cNvCxnSpPr>
            <a:cxnSpLocks/>
          </p:cNvCxnSpPr>
          <p:nvPr/>
        </p:nvCxnSpPr>
        <p:spPr>
          <a:xfrm flipH="1">
            <a:off x="4203004" y="5746883"/>
            <a:ext cx="454508" cy="0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15174E5C-E834-43A1-A2CF-052FAB084C76}"/>
              </a:ext>
            </a:extLst>
          </p:cNvPr>
          <p:cNvSpPr/>
          <p:nvPr/>
        </p:nvSpPr>
        <p:spPr>
          <a:xfrm>
            <a:off x="2797114" y="6372410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4308CB8-785E-41BF-9784-BA76E592B075}"/>
              </a:ext>
            </a:extLst>
          </p:cNvPr>
          <p:cNvCxnSpPr>
            <a:cxnSpLocks/>
          </p:cNvCxnSpPr>
          <p:nvPr/>
        </p:nvCxnSpPr>
        <p:spPr>
          <a:xfrm>
            <a:off x="3429000" y="3053202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F8CDFED-5469-42E3-97AE-0742D2E5EEDC}"/>
              </a:ext>
            </a:extLst>
          </p:cNvPr>
          <p:cNvCxnSpPr>
            <a:cxnSpLocks/>
          </p:cNvCxnSpPr>
          <p:nvPr/>
        </p:nvCxnSpPr>
        <p:spPr>
          <a:xfrm>
            <a:off x="3429000" y="396415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9939A7B6-417C-4AA5-948A-F24CDA9C92F6}"/>
              </a:ext>
            </a:extLst>
          </p:cNvPr>
          <p:cNvCxnSpPr>
            <a:cxnSpLocks/>
          </p:cNvCxnSpPr>
          <p:nvPr/>
        </p:nvCxnSpPr>
        <p:spPr>
          <a:xfrm>
            <a:off x="3429000" y="506281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2B3FE708-95F8-461E-AEF8-65256571C71D}"/>
              </a:ext>
            </a:extLst>
          </p:cNvPr>
          <p:cNvCxnSpPr>
            <a:cxnSpLocks/>
          </p:cNvCxnSpPr>
          <p:nvPr/>
        </p:nvCxnSpPr>
        <p:spPr>
          <a:xfrm>
            <a:off x="3421954" y="5985874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14">
            <a:extLst>
              <a:ext uri="{FF2B5EF4-FFF2-40B4-BE49-F238E27FC236}">
                <a16:creationId xmlns="" xmlns:a16="http://schemas.microsoft.com/office/drawing/2014/main" id="{8998DA1C-2F66-4428-BD9E-82473FABE997}"/>
              </a:ext>
            </a:extLst>
          </p:cNvPr>
          <p:cNvSpPr/>
          <p:nvPr/>
        </p:nvSpPr>
        <p:spPr>
          <a:xfrm>
            <a:off x="166326" y="892040"/>
            <a:ext cx="622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Check App State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사용하여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지정한 타겟이 나타났을 때와 나타나지 않았을 때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두 가지 상황에 따라서 각각 다른 작업을 수행하는 로봇을 만들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50598" y="3399051"/>
            <a:ext cx="1759646" cy="518895"/>
          </a:xfrm>
          <a:prstGeom prst="wedgeRoundRectCallout">
            <a:avLst>
              <a:gd name="adj1" fmla="val 70785"/>
              <a:gd name="adj2" fmla="val -12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 dirty="0">
                <a:solidFill>
                  <a:srgbClr val="000000"/>
                </a:solidFill>
                <a:ea typeface="맑은 고딕"/>
                <a:cs typeface="맑은 고딕"/>
              </a:rPr>
              <a:t>Use Application/Browser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0598" y="4543924"/>
            <a:ext cx="1759646" cy="518895"/>
          </a:xfrm>
          <a:prstGeom prst="wedgeRoundRectCallout">
            <a:avLst>
              <a:gd name="adj1" fmla="val 70785"/>
              <a:gd name="adj2" fmla="val -12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kern="0">
                <a:solidFill>
                  <a:srgbClr val="000000"/>
                </a:solidFill>
                <a:ea typeface="맑은 고딕"/>
                <a:cs typeface="맑은 고딕"/>
              </a:rPr>
              <a:t>Check App State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472" y="5424476"/>
            <a:ext cx="2056973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쿠팡에서 로그인 위치를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로그인 전 </a:t>
            </a:r>
            <a:r>
              <a:rPr lang="en-US" altLang="ko-KR" sz="1200" dirty="0" smtClean="0">
                <a:solidFill>
                  <a:schemeClr val="bg1"/>
                </a:solidFill>
              </a:rPr>
              <a:t>/ </a:t>
            </a:r>
            <a:r>
              <a:rPr lang="ko-KR" altLang="en-US" sz="1200" smtClean="0">
                <a:solidFill>
                  <a:schemeClr val="bg1"/>
                </a:solidFill>
              </a:rPr>
              <a:t>후를 체크하여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메시지를 보이도록 해본다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4" name="직사각형 3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19C9BC5-A9B9-4EDF-926A-C80F174E9A9C}"/>
              </a:ext>
            </a:extLst>
          </p:cNvPr>
          <p:cNvSpPr txBox="1"/>
          <p:nvPr/>
        </p:nvSpPr>
        <p:spPr>
          <a:xfrm>
            <a:off x="414795" y="921769"/>
            <a:ext cx="7921446" cy="90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Application/Browser </a:t>
            </a:r>
            <a:r>
              <a:rPr lang="ko-KR" altLang="en-US" sz="1200" dirty="0"/>
              <a:t>액티비티를 추가하고 다운받은 </a:t>
            </a:r>
            <a:r>
              <a:rPr lang="en-US" altLang="ko-KR" sz="1200" dirty="0" err="1"/>
              <a:t>UIDemo</a:t>
            </a:r>
            <a:r>
              <a:rPr lang="ko-KR" altLang="en-US" sz="1200" dirty="0"/>
              <a:t>로 경로를 지정한다</a:t>
            </a:r>
            <a:r>
              <a:rPr lang="en-US" altLang="ko-KR" sz="1200" dirty="0"/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Check App State </a:t>
            </a:r>
            <a:r>
              <a:rPr lang="ko-KR" altLang="en-US" sz="1200" dirty="0"/>
              <a:t>액티비티를 추가하고 화면에 타겟 표시를 클릭한 후 </a:t>
            </a:r>
            <a:r>
              <a:rPr lang="en-US" altLang="ko-KR" sz="1200" dirty="0"/>
              <a:t>UiPath UI 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/>
              <a:t>    </a:t>
            </a:r>
            <a:r>
              <a:rPr lang="ko-KR" altLang="en-US" sz="1200" dirty="0" err="1"/>
              <a:t>엘리먼트로</a:t>
            </a:r>
            <a:r>
              <a:rPr lang="ko-KR" altLang="en-US" sz="1200" dirty="0"/>
              <a:t> 타겟을 지정한다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B5F1396-6F4B-45F8-959E-F283C3662177}"/>
              </a:ext>
            </a:extLst>
          </p:cNvPr>
          <p:cNvGrpSpPr/>
          <p:nvPr/>
        </p:nvGrpSpPr>
        <p:grpSpPr>
          <a:xfrm>
            <a:off x="1363358" y="2005839"/>
            <a:ext cx="4152166" cy="5944629"/>
            <a:chOff x="1363358" y="2005839"/>
            <a:chExt cx="4152166" cy="5944629"/>
          </a:xfrm>
        </p:grpSpPr>
        <p:pic>
          <p:nvPicPr>
            <p:cNvPr id="20" name="그림 19">
              <a:extLst>
                <a:ext uri="{FF2B5EF4-FFF2-40B4-BE49-F238E27FC236}">
                  <a16:creationId xmlns="" xmlns:a16="http://schemas.microsoft.com/office/drawing/2014/main" id="{59F1DAE4-5E5D-4CAB-B802-24A8DB8AF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56898" y="2099380"/>
              <a:ext cx="3818440" cy="2924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E4405568-14D1-4E9B-A7BE-B0829DF13F31}"/>
                </a:ext>
              </a:extLst>
            </p:cNvPr>
            <p:cNvSpPr/>
            <p:nvPr/>
          </p:nvSpPr>
          <p:spPr>
            <a:xfrm>
              <a:off x="1363358" y="2005839"/>
              <a:ext cx="187080" cy="1870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E6C1127D-08A5-49A6-BE85-B09488CD2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476751" y="5196759"/>
              <a:ext cx="4038773" cy="275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57B4B55C-B6D2-4F18-95B5-9D7096F28971}"/>
                </a:ext>
              </a:extLst>
            </p:cNvPr>
            <p:cNvSpPr/>
            <p:nvPr/>
          </p:nvSpPr>
          <p:spPr>
            <a:xfrm>
              <a:off x="1456898" y="3327910"/>
              <a:ext cx="187080" cy="1870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88CA3558-9CB6-4418-A5C1-C541AE0B9258}"/>
                </a:ext>
              </a:extLst>
            </p:cNvPr>
            <p:cNvSpPr/>
            <p:nvPr/>
          </p:nvSpPr>
          <p:spPr>
            <a:xfrm>
              <a:off x="2957523" y="3567999"/>
              <a:ext cx="817190" cy="14385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C5204D3E-4F53-45A5-8D79-CA12734A0B75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5400000">
              <a:off x="2636572" y="4420293"/>
              <a:ext cx="1437988" cy="211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4AAAF8-A83F-4E79-80D0-B4CE89E34BB6}"/>
              </a:ext>
            </a:extLst>
          </p:cNvPr>
          <p:cNvSpPr txBox="1"/>
          <p:nvPr/>
        </p:nvSpPr>
        <p:spPr>
          <a:xfrm>
            <a:off x="415426" y="616881"/>
            <a:ext cx="6015815" cy="257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b="1"/>
              <a:t>Check App State  : </a:t>
            </a:r>
            <a:r>
              <a:rPr lang="ko-KR" altLang="en-US" sz="1100"/>
              <a:t>타겟이 나타남</a:t>
            </a:r>
            <a:r>
              <a:rPr lang="en-US" altLang="ko-KR" sz="1100"/>
              <a:t>, </a:t>
            </a:r>
            <a:r>
              <a:rPr lang="ko-KR" altLang="en-US" sz="1100"/>
              <a:t>타겟이 나타나지 않음 두 가지 경우가 있다</a:t>
            </a:r>
            <a:r>
              <a:rPr lang="en-US" altLang="ko-KR" sz="110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A3E7270-7363-470E-BBBF-3C0A92E3D55B}"/>
              </a:ext>
            </a:extLst>
          </p:cNvPr>
          <p:cNvSpPr txBox="1"/>
          <p:nvPr/>
        </p:nvSpPr>
        <p:spPr>
          <a:xfrm>
            <a:off x="5749425" y="613431"/>
            <a:ext cx="825048" cy="2599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액티비티</a:t>
            </a:r>
            <a:endParaRPr lang="en-US" altLang="ko-KR" sz="1100" b="1">
              <a:solidFill>
                <a:schemeClr val="bg1"/>
              </a:solidFill>
            </a:endParaRPr>
          </a:p>
        </p:txBody>
      </p:sp>
      <p:sp>
        <p:nvSpPr>
          <p:cNvPr id="38" name="직사각형 14">
            <a:extLst>
              <a:ext uri="{FF2B5EF4-FFF2-40B4-BE49-F238E27FC236}">
                <a16:creationId xmlns="" xmlns:a16="http://schemas.microsoft.com/office/drawing/2014/main" id="{10147FE5-6A10-4707-91C9-6A2511DB1D55}"/>
              </a:ext>
            </a:extLst>
          </p:cNvPr>
          <p:cNvSpPr/>
          <p:nvPr/>
        </p:nvSpPr>
        <p:spPr>
          <a:xfrm>
            <a:off x="167017" y="173355"/>
            <a:ext cx="1781261" cy="300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kumimoji="0" lang="en-US" altLang="ko-KR" sz="140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 </a:t>
            </a:r>
            <a:r>
              <a:rPr lang="en-US" altLang="ko-KR" sz="1400" kern="0"/>
              <a:t>Check App State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4736" y="223150"/>
            <a:ext cx="12841600" cy="451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sz="1200" b="1">
                <a:solidFill>
                  <a:srgbClr val="9C3A3A"/>
                </a:solidFill>
              </a:rPr>
              <a:t>01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/>
              <a:t>타겟이 존재할 경우에는 </a:t>
            </a:r>
            <a:r>
              <a:rPr lang="en-US" altLang="ko-KR" sz="1200"/>
              <a:t>Cash In </a:t>
            </a:r>
            <a:r>
              <a:rPr lang="ko-KR" altLang="en-US" sz="1200"/>
              <a:t>오른쪽 입력칸에 </a:t>
            </a:r>
            <a:r>
              <a:rPr lang="en-US" altLang="ko-KR" sz="1200"/>
              <a:t>“100”</a:t>
            </a:r>
            <a:r>
              <a:rPr lang="ko-KR" altLang="en-US" sz="1200"/>
              <a:t>을 입력한다</a:t>
            </a:r>
            <a:endParaRPr lang="en-US" altLang="ko-KR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50000" b="55840"/>
          <a:stretch>
            <a:fillRect/>
          </a:stretch>
        </p:blipFill>
        <p:spPr>
          <a:xfrm>
            <a:off x="515535" y="770566"/>
            <a:ext cx="3064550" cy="25598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A1CFC8D-8B05-464C-AF26-DF007052EB06}"/>
              </a:ext>
            </a:extLst>
          </p:cNvPr>
          <p:cNvGrpSpPr/>
          <p:nvPr/>
        </p:nvGrpSpPr>
        <p:grpSpPr>
          <a:xfrm>
            <a:off x="484494" y="4148325"/>
            <a:ext cx="3087669" cy="4852468"/>
            <a:chOff x="484494" y="4148325"/>
            <a:chExt cx="3087669" cy="4852468"/>
          </a:xfrm>
        </p:grpSpPr>
        <p:pic>
          <p:nvPicPr>
            <p:cNvPr id="24" name="그림 6"/>
            <p:cNvPicPr>
              <a:picLocks noChangeAspect="1"/>
            </p:cNvPicPr>
            <p:nvPr/>
          </p:nvPicPr>
          <p:blipFill rotWithShape="1">
            <a:blip r:embed="rId3"/>
            <a:srcRect l="49620"/>
            <a:stretch>
              <a:fillRect/>
            </a:stretch>
          </p:blipFill>
          <p:spPr>
            <a:xfrm>
              <a:off x="484494" y="4148325"/>
              <a:ext cx="3087669" cy="485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타원 16"/>
            <p:cNvSpPr/>
            <p:nvPr/>
          </p:nvSpPr>
          <p:spPr>
            <a:xfrm>
              <a:off x="692325" y="4494061"/>
              <a:ext cx="237790" cy="26586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12700" cap="flat" cmpd="sng" algn="ctr">
              <a:solidFill>
                <a:srgbClr val="31538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2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타원 17"/>
            <p:cNvSpPr/>
            <p:nvPr/>
          </p:nvSpPr>
          <p:spPr>
            <a:xfrm>
              <a:off x="692325" y="6393496"/>
              <a:ext cx="237790" cy="26586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12700" cap="flat" cmpd="sng" algn="ctr">
              <a:solidFill>
                <a:srgbClr val="31538F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3</a:t>
              </a: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8" name="타원 20"/>
          <p:cNvSpPr/>
          <p:nvPr/>
        </p:nvSpPr>
        <p:spPr>
          <a:xfrm>
            <a:off x="692325" y="7005096"/>
            <a:ext cx="237790" cy="265863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solidFill>
              <a:srgbClr val="31538F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075" y="3395120"/>
            <a:ext cx="6286502" cy="67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02</a:t>
            </a:r>
            <a:r>
              <a:rPr lang="ko-KR" altLang="en-US" sz="11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/>
              <a:t>타겟이 존재하지 않을 경우에는 메시지 박스에 </a:t>
            </a:r>
            <a:r>
              <a:rPr lang="en-US" altLang="ko-KR" sz="1100"/>
              <a:t>“</a:t>
            </a:r>
            <a:r>
              <a:rPr lang="ko-KR" altLang="en-US" sz="1100"/>
              <a:t>어플리케이션이 올바른 상태가 아닙니다</a:t>
            </a:r>
            <a:r>
              <a:rPr lang="en-US" altLang="ko-KR" sz="1100"/>
              <a:t>.”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100"/>
              <a:t>    를 출력하고</a:t>
            </a:r>
            <a:r>
              <a:rPr lang="en-US" altLang="ko-KR" sz="1100"/>
              <a:t>, Click </a:t>
            </a:r>
            <a:r>
              <a:rPr lang="ko-KR" altLang="en-US" sz="1100"/>
              <a:t>액티비티를 사용해서 지정한 </a:t>
            </a:r>
            <a:r>
              <a:rPr lang="en-US" altLang="ko-KR" sz="1100"/>
              <a:t>UI </a:t>
            </a:r>
            <a:r>
              <a:rPr lang="ko-KR" altLang="en-US" sz="1100"/>
              <a:t>엘리먼트가 존재하는 항목으로 이동한다</a:t>
            </a:r>
            <a:r>
              <a:rPr lang="en-US" altLang="ko-KR" sz="110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93224" y="6343106"/>
            <a:ext cx="3034862" cy="210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03 </a:t>
            </a:r>
            <a:r>
              <a:rPr lang="ko-KR" altLang="en-US" sz="1100"/>
              <a:t>메시지박스로 </a:t>
            </a:r>
            <a:r>
              <a:rPr lang="en-US" altLang="ko-KR" sz="1100"/>
              <a:t>“</a:t>
            </a:r>
            <a:r>
              <a:rPr lang="ko-KR" altLang="en-US" sz="1100"/>
              <a:t>어플리케이션이 올바른 상태로 전환했습니다</a:t>
            </a:r>
            <a:r>
              <a:rPr lang="en-US" altLang="ko-KR" sz="1100"/>
              <a:t>.”</a:t>
            </a:r>
            <a:r>
              <a:rPr lang="ko-KR" altLang="en-US" sz="1100"/>
              <a:t>를 출력한다</a:t>
            </a:r>
          </a:p>
          <a:p>
            <a:pPr lvl="0">
              <a:lnSpc>
                <a:spcPct val="200000"/>
              </a:lnSpc>
              <a:defRPr/>
            </a:pPr>
            <a:endParaRPr lang="ko-KR" altLang="en-US" sz="1100"/>
          </a:p>
          <a:p>
            <a:pPr lvl="0">
              <a:lnSpc>
                <a:spcPct val="200000"/>
              </a:lnSpc>
              <a:defRPr/>
            </a:pPr>
            <a:r>
              <a:rPr lang="en-US" altLang="ko-KR" sz="1100" b="1">
                <a:solidFill>
                  <a:srgbClr val="9C3A3A"/>
                </a:solidFill>
              </a:rPr>
              <a:t>04 </a:t>
            </a:r>
            <a:r>
              <a:rPr lang="ko-KR" altLang="en-US" sz="1100"/>
              <a:t>올바른 상태 즉</a:t>
            </a:r>
            <a:r>
              <a:rPr lang="en-US" altLang="ko-KR" sz="1100"/>
              <a:t>, Uipath UI </a:t>
            </a:r>
            <a:r>
              <a:rPr lang="ko-KR" altLang="en-US" sz="1100"/>
              <a:t>엘리먼트가  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100"/>
              <a:t>존재하는 항목으로 전환이 되었으므로 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ko-KR" sz="1100"/>
              <a:t>Cash In </a:t>
            </a:r>
            <a:r>
              <a:rPr lang="ko-KR" altLang="en-US" sz="1100"/>
              <a:t>오른쪽 입력칸에 </a:t>
            </a:r>
            <a:r>
              <a:rPr lang="en-US" altLang="ko-KR" sz="1100"/>
              <a:t>“100”</a:t>
            </a:r>
            <a:r>
              <a:rPr lang="ko-KR" altLang="en-US" sz="1100"/>
              <a:t>을 입력한다</a:t>
            </a:r>
            <a:r>
              <a:rPr lang="en-US" altLang="ko-KR" sz="1100"/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34" name="직사각형 33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518754"/>
            <a:ext cx="8190774" cy="450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UI </a:t>
            </a:r>
            <a:r>
              <a:rPr lang="ko-KR" altLang="en-US" sz="1200"/>
              <a:t>엘리먼트가 존재하지 않는 </a:t>
            </a:r>
            <a:r>
              <a:rPr lang="en-US" altLang="ko-KR" sz="1200"/>
              <a:t>withdrawal </a:t>
            </a:r>
            <a:r>
              <a:rPr lang="ko-KR" altLang="en-US" sz="1200"/>
              <a:t>항목으로 체크하고 실행한 결과</a:t>
            </a:r>
            <a:r>
              <a:rPr lang="en-US" altLang="ko-KR" sz="1200"/>
              <a:t>, UI </a:t>
            </a:r>
            <a:r>
              <a:rPr lang="ko-KR" altLang="en-US" sz="1200"/>
              <a:t>엘리먼트가 </a:t>
            </a:r>
          </a:p>
          <a:p>
            <a:pPr lvl="0">
              <a:defRPr/>
            </a:pPr>
            <a:r>
              <a:rPr lang="ko-KR" altLang="en-US" sz="1200"/>
              <a:t>존재하는 항목으로 이동 후 정상적으로 </a:t>
            </a:r>
            <a:r>
              <a:rPr lang="en-US" altLang="ko-KR" sz="1200"/>
              <a:t>Cash In </a:t>
            </a:r>
            <a:r>
              <a:rPr lang="ko-KR" altLang="en-US" sz="1200"/>
              <a:t>항목에 </a:t>
            </a:r>
            <a:r>
              <a:rPr lang="en-US" altLang="ko-KR" sz="1200"/>
              <a:t>100</a:t>
            </a:r>
            <a:r>
              <a:rPr lang="ko-KR" altLang="en-US" sz="1200"/>
              <a:t>이 입력되는것을 확인할 수 있다</a:t>
            </a:r>
            <a:r>
              <a:rPr lang="en-US" altLang="ko-KR" sz="120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F1D434-1165-4C79-B463-121B3EA7DC66}"/>
              </a:ext>
            </a:extLst>
          </p:cNvPr>
          <p:cNvGrpSpPr/>
          <p:nvPr/>
        </p:nvGrpSpPr>
        <p:grpSpPr>
          <a:xfrm>
            <a:off x="281639" y="1142591"/>
            <a:ext cx="3296001" cy="3343624"/>
            <a:chOff x="281639" y="1142591"/>
            <a:chExt cx="3296001" cy="334362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4754" y="1241529"/>
              <a:ext cx="3202886" cy="3244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타원 22"/>
            <p:cNvSpPr/>
            <p:nvPr/>
          </p:nvSpPr>
          <p:spPr>
            <a:xfrm>
              <a:off x="281639" y="1142591"/>
              <a:ext cx="234235" cy="2342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7771" y="1856578"/>
              <a:ext cx="614717" cy="1596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50629" y="4653723"/>
            <a:ext cx="1854056" cy="994518"/>
            <a:chOff x="347024" y="1851948"/>
            <a:chExt cx="3211500" cy="172265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8401" y="1972087"/>
              <a:ext cx="3020123" cy="1602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타원 23"/>
            <p:cNvSpPr/>
            <p:nvPr/>
          </p:nvSpPr>
          <p:spPr>
            <a:xfrm>
              <a:off x="347024" y="1851948"/>
              <a:ext cx="400109" cy="4001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2</a:t>
              </a:r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B7BFD7C6-B6B4-48AE-818C-FA7A06CF76D8}"/>
              </a:ext>
            </a:extLst>
          </p:cNvPr>
          <p:cNvGrpSpPr/>
          <p:nvPr/>
        </p:nvGrpSpPr>
        <p:grpSpPr>
          <a:xfrm>
            <a:off x="2737758" y="4578570"/>
            <a:ext cx="2912841" cy="1027136"/>
            <a:chOff x="2737758" y="4578570"/>
            <a:chExt cx="2912841" cy="102713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813141" y="4687518"/>
              <a:ext cx="2837458" cy="9181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타원 24"/>
            <p:cNvSpPr/>
            <p:nvPr/>
          </p:nvSpPr>
          <p:spPr>
            <a:xfrm>
              <a:off x="2737758" y="4578570"/>
              <a:ext cx="217896" cy="21789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910024" y="4808545"/>
              <a:ext cx="531403" cy="1380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35863E3-A873-461F-AFC3-C4182887D38B}"/>
              </a:ext>
            </a:extLst>
          </p:cNvPr>
          <p:cNvGrpSpPr/>
          <p:nvPr/>
        </p:nvGrpSpPr>
        <p:grpSpPr>
          <a:xfrm>
            <a:off x="277138" y="5809007"/>
            <a:ext cx="3356823" cy="3339192"/>
            <a:chOff x="277138" y="5809007"/>
            <a:chExt cx="3356823" cy="3339192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77046" y="5848917"/>
              <a:ext cx="3256915" cy="3299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타원 25"/>
            <p:cNvSpPr/>
            <p:nvPr/>
          </p:nvSpPr>
          <p:spPr>
            <a:xfrm>
              <a:off x="277138" y="5809007"/>
              <a:ext cx="199814" cy="19981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4</a:t>
              </a:r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84196" y="6705876"/>
              <a:ext cx="1103604" cy="1774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1" name="직사각형 14"/>
          <p:cNvSpPr/>
          <p:nvPr/>
        </p:nvSpPr>
        <p:spPr>
          <a:xfrm>
            <a:off x="156576" y="144771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kumimoji="0" lang="en-US" altLang="ko-KR" sz="1400" b="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45080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312</Words>
  <Application>Microsoft Office PowerPoint</Application>
  <PresentationFormat>A4 용지(210x297mm)</PresentationFormat>
  <Paragraphs>55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에스코어 드림 3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SAJ09210004</cp:lastModifiedBy>
  <cp:revision>63</cp:revision>
  <dcterms:created xsi:type="dcterms:W3CDTF">2021-07-16T02:09:51Z</dcterms:created>
  <dcterms:modified xsi:type="dcterms:W3CDTF">2023-04-14T04:28:43Z</dcterms:modified>
  <cp:version/>
</cp:coreProperties>
</file>