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-3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1E234DB-99E7-458A-9C89-9E2FCB3C4060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BD2B0E4-9043-4974-8BB8-41AF128681E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강력한 암호 자동 생성하기</a:t>
            </a:r>
          </a:p>
        </p:txBody>
      </p:sp>
      <p:sp>
        <p:nvSpPr>
          <p:cNvPr id="21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3-2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56DF532-458C-49F4-AF01-A75A39EE24AF}"/>
              </a:ext>
            </a:extLst>
          </p:cNvPr>
          <p:cNvSpPr/>
          <p:nvPr/>
        </p:nvSpPr>
        <p:spPr>
          <a:xfrm>
            <a:off x="166326" y="892040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레코딩 기능을 이용하여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강력한 암호를 자동 생성할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37" name="직사각형 14">
            <a:extLst>
              <a:ext uri="{FF2B5EF4-FFF2-40B4-BE49-F238E27FC236}">
                <a16:creationId xmlns:a16="http://schemas.microsoft.com/office/drawing/2014/main" xmlns="" id="{156A7FAB-6CE0-405B-8468-4F46F81F0254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xmlns="" id="{8DF518F5-6644-49E4-92A5-67B9B6AD6F1F}"/>
              </a:ext>
            </a:extLst>
          </p:cNvPr>
          <p:cNvSpPr/>
          <p:nvPr/>
        </p:nvSpPr>
        <p:spPr>
          <a:xfrm>
            <a:off x="776703" y="2194465"/>
            <a:ext cx="5486400" cy="6437104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6D590C1-7566-4A16-B0E9-938CEE35696F}"/>
              </a:ext>
            </a:extLst>
          </p:cNvPr>
          <p:cNvSpPr/>
          <p:nvPr/>
        </p:nvSpPr>
        <p:spPr>
          <a:xfrm>
            <a:off x="1550096" y="3048000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xmlns="" id="{0EF23243-7B2B-43E8-A522-ED639B2A8523}"/>
              </a:ext>
            </a:extLst>
          </p:cNvPr>
          <p:cNvSpPr/>
          <p:nvPr/>
        </p:nvSpPr>
        <p:spPr>
          <a:xfrm>
            <a:off x="1257300" y="395170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레코딩 시작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25FC5BD1-FDAB-418C-AF53-E607B2B4AE53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038350" y="3584519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xmlns="" id="{38894C5C-D233-46DE-9F33-A1723774DDD9}"/>
              </a:ext>
            </a:extLst>
          </p:cNvPr>
          <p:cNvSpPr/>
          <p:nvPr/>
        </p:nvSpPr>
        <p:spPr>
          <a:xfrm>
            <a:off x="1257300" y="487476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D3D492F0-FBDE-4076-A164-E07AF3EFBA4F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038350" y="4488224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xmlns="" id="{7F0CF177-396E-4EC5-8F60-989D6AD86486}"/>
              </a:ext>
            </a:extLst>
          </p:cNvPr>
          <p:cNvSpPr/>
          <p:nvPr/>
        </p:nvSpPr>
        <p:spPr>
          <a:xfrm>
            <a:off x="1257300" y="58168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강력한 암호를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생성하는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이동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CE1A27B-EAC0-47D2-B4D3-4500993E8295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>
            <a:off x="2038350" y="5411279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D05F9F5-5E8E-4198-840B-9DA11721C16D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2038350" y="6353355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xmlns="" id="{E123E13B-D4B0-4645-97AF-BFB370339CC4}"/>
              </a:ext>
            </a:extLst>
          </p:cNvPr>
          <p:cNvSpPr/>
          <p:nvPr/>
        </p:nvSpPr>
        <p:spPr>
          <a:xfrm>
            <a:off x="1219200" y="6737614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암호길이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:12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특수문자 체크해제</a:t>
            </a: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F09AB39B-871B-428B-A3AE-EBFDF678479D}"/>
              </a:ext>
            </a:extLst>
          </p:cNvPr>
          <p:cNvSpPr/>
          <p:nvPr/>
        </p:nvSpPr>
        <p:spPr>
          <a:xfrm>
            <a:off x="3903925" y="320040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 아이콘 클릭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xmlns="" id="{F48C5FD1-E63E-4384-A5BA-8E7191F4FF78}"/>
              </a:ext>
            </a:extLst>
          </p:cNvPr>
          <p:cNvSpPr/>
          <p:nvPr/>
        </p:nvSpPr>
        <p:spPr>
          <a:xfrm>
            <a:off x="3903925" y="412345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메모장 실행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E2DB0152-A464-42B7-9A78-1EC977C3A633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4684975" y="373691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xmlns="" id="{C3B93451-52A1-4A37-AAFD-4BBAAF771679}"/>
              </a:ext>
            </a:extLst>
          </p:cNvPr>
          <p:cNvSpPr/>
          <p:nvPr/>
        </p:nvSpPr>
        <p:spPr>
          <a:xfrm>
            <a:off x="3903925" y="506553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Ctrl+V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누름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5029F60A-EEEC-4766-A366-F9F1CF0625C8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4684975" y="465997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8FE5DE5A-38BA-4311-8679-4AADBAD00572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684975" y="5602050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xmlns="" id="{51D4FBDA-1FFA-4703-BEA2-DBCE1E01FEEA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2781300" y="3468660"/>
            <a:ext cx="1122625" cy="3544872"/>
          </a:xfrm>
          <a:prstGeom prst="bentConnector3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4193CA07-E217-4BDB-97CB-6239A3171067}"/>
              </a:ext>
            </a:extLst>
          </p:cNvPr>
          <p:cNvSpPr/>
          <p:nvPr/>
        </p:nvSpPr>
        <p:spPr>
          <a:xfrm>
            <a:off x="4060135" y="6877633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xmlns="" id="{8A797629-4ABD-4359-8A02-EEC41288BCEA}"/>
              </a:ext>
            </a:extLst>
          </p:cNvPr>
          <p:cNvSpPr/>
          <p:nvPr/>
        </p:nvSpPr>
        <p:spPr>
          <a:xfrm>
            <a:off x="3903925" y="5971582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레코딩 종료 및 저장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5B61D24-FF8A-4F97-BD15-1E8760E02880}"/>
              </a:ext>
            </a:extLst>
          </p:cNvPr>
          <p:cNvCxnSpPr>
            <a:cxnSpLocks/>
          </p:cNvCxnSpPr>
          <p:nvPr/>
        </p:nvCxnSpPr>
        <p:spPr>
          <a:xfrm>
            <a:off x="4683070" y="6508454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22294" y="5976769"/>
            <a:ext cx="102143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 </a:t>
            </a:r>
            <a:r>
              <a:rPr lang="en-US" altLang="ko-KR" sz="1200" dirty="0" err="1" smtClean="0"/>
              <a:t>Appli</a:t>
            </a:r>
            <a:r>
              <a:rPr lang="en-US" altLang="ko-KR" sz="1200" dirty="0" smtClean="0"/>
              <a:t> ~</a:t>
            </a:r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-22294" y="6734513"/>
            <a:ext cx="83785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Type Into</a:t>
            </a:r>
            <a:endParaRPr lang="ko-KR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-16170" y="7073269"/>
            <a:ext cx="11063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Check/</a:t>
            </a:r>
            <a:r>
              <a:rPr lang="en-US" altLang="ko-KR" sz="1200" dirty="0" err="1" smtClean="0"/>
              <a:t>Unche</a:t>
            </a:r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5567217" y="3295904"/>
            <a:ext cx="191937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Click ‘Copy to Clipboard’</a:t>
            </a:r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3733800" y="3930187"/>
            <a:ext cx="1924050" cy="2804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562942" y="4253214"/>
            <a:ext cx="102143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 </a:t>
            </a:r>
            <a:r>
              <a:rPr lang="en-US" altLang="ko-KR" sz="1200" dirty="0" err="1" smtClean="0"/>
              <a:t>Appli</a:t>
            </a:r>
            <a:r>
              <a:rPr lang="en-US" altLang="ko-KR" sz="1200" dirty="0" smtClean="0"/>
              <a:t> ~</a:t>
            </a:r>
            <a:endParaRPr lang="ko-KR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5562942" y="5187125"/>
            <a:ext cx="155292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Keyboard Shortcuts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1" name="직사각형 3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87394AA-C90B-42E1-ACD6-B5586EE06B38}"/>
              </a:ext>
            </a:extLst>
          </p:cNvPr>
          <p:cNvSpPr txBox="1"/>
          <p:nvPr/>
        </p:nvSpPr>
        <p:spPr>
          <a:xfrm>
            <a:off x="211159" y="507923"/>
            <a:ext cx="9241810" cy="90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https://www.rpasamples.com/passwordgenerator </a:t>
            </a:r>
            <a:r>
              <a:rPr lang="ko-KR" altLang="en-US" sz="1200"/>
              <a:t>접속 후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/>
              <a:t>   </a:t>
            </a:r>
            <a:r>
              <a:rPr lang="ko-KR" altLang="en-US" sz="1200" dirty="0" err="1"/>
              <a:t>앱</a:t>
            </a:r>
            <a:r>
              <a:rPr lang="en-US" altLang="ko-KR" sz="1200" dirty="0"/>
              <a:t>/</a:t>
            </a:r>
            <a:r>
              <a:rPr lang="ko-KR" altLang="en-US" sz="1200"/>
              <a:t>웹 레코더를 클릭하여 레코딩을 시작한다</a:t>
            </a:r>
            <a:r>
              <a:rPr lang="en-US" altLang="ko-KR" sz="1200" dirty="0"/>
              <a:t>. </a:t>
            </a:r>
            <a:r>
              <a:rPr lang="ko-KR" altLang="en-US" sz="1200"/>
              <a:t>웹 브라우저 페이지를 클릭하여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/>
              <a:t>   경로를 지정해주고</a:t>
            </a:r>
            <a:r>
              <a:rPr lang="en-US" altLang="ko-KR" sz="1200" dirty="0"/>
              <a:t>, Password length</a:t>
            </a:r>
            <a:r>
              <a:rPr lang="ko-KR" altLang="en-US" sz="1200"/>
              <a:t>를 </a:t>
            </a:r>
            <a:r>
              <a:rPr lang="en-US" altLang="ko-KR" sz="1200" dirty="0"/>
              <a:t>12</a:t>
            </a:r>
            <a:r>
              <a:rPr lang="ko-KR" altLang="en-US" sz="1200"/>
              <a:t>로 바꾼다</a:t>
            </a:r>
            <a:r>
              <a:rPr lang="en-US" altLang="ko-KR" sz="1200" dirty="0"/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F5E7009-83EE-480B-80B3-B6743AF9E5B6}"/>
              </a:ext>
            </a:extLst>
          </p:cNvPr>
          <p:cNvGrpSpPr/>
          <p:nvPr/>
        </p:nvGrpSpPr>
        <p:grpSpPr>
          <a:xfrm>
            <a:off x="267804" y="1741305"/>
            <a:ext cx="6203829" cy="2569237"/>
            <a:chOff x="257363" y="2790032"/>
            <a:chExt cx="6203829" cy="256923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686AFD9D-8A08-4CD8-B598-E3853B6F5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7363" y="2790032"/>
              <a:ext cx="6203829" cy="25692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6C8E4D33-123A-4A5D-A3C5-184B27CDEE2C}"/>
                </a:ext>
              </a:extLst>
            </p:cNvPr>
            <p:cNvSpPr/>
            <p:nvPr/>
          </p:nvSpPr>
          <p:spPr>
            <a:xfrm>
              <a:off x="3627501" y="5147089"/>
              <a:ext cx="439886" cy="1081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F59012AC-1A90-4D70-9A11-40608AAE02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7804" y="4635504"/>
            <a:ext cx="3019242" cy="3672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직사각형 14">
            <a:extLst>
              <a:ext uri="{FF2B5EF4-FFF2-40B4-BE49-F238E27FC236}">
                <a16:creationId xmlns:a16="http://schemas.microsoft.com/office/drawing/2014/main" xmlns="" id="{E4649348-ACF2-4970-BB53-1D5B2A9FC2F1}"/>
              </a:ext>
            </a:extLst>
          </p:cNvPr>
          <p:cNvSpPr/>
          <p:nvPr/>
        </p:nvSpPr>
        <p:spPr>
          <a:xfrm>
            <a:off x="167017" y="17335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앱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레코더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3643" y="1274184"/>
            <a:ext cx="6650713" cy="41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01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그리고 </a:t>
            </a:r>
            <a:r>
              <a:rPr lang="en-US" altLang="ko-KR" sz="1100"/>
              <a:t>Symbols </a:t>
            </a:r>
            <a:r>
              <a:rPr lang="ko-KR" altLang="en-US" sz="1100"/>
              <a:t>체크버튼을 눌러 체크를 해제한다</a:t>
            </a:r>
            <a:r>
              <a:rPr lang="en-US" altLang="ko-KR" sz="1100"/>
              <a:t>. </a:t>
            </a:r>
            <a:r>
              <a:rPr lang="ko-KR" altLang="en-US" sz="1100"/>
              <a:t>자동으로 </a:t>
            </a:r>
            <a:r>
              <a:rPr lang="en-US" altLang="ko-KR" sz="1100"/>
              <a:t>Check/Uncheck </a:t>
            </a:r>
            <a:r>
              <a:rPr lang="ko-KR" altLang="en-US" sz="1100"/>
              <a:t>액티비티가 생성된다</a:t>
            </a:r>
            <a:r>
              <a:rPr lang="en-US" altLang="ko-KR" sz="1100"/>
              <a:t>.</a:t>
            </a:r>
          </a:p>
          <a:p>
            <a:pPr lvl="0">
              <a:defRPr/>
            </a:pPr>
            <a:endParaRPr lang="en-US" altLang="ko-KR" sz="1100" b="1">
              <a:solidFill>
                <a:srgbClr val="9C3A3A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8993" y="4808482"/>
            <a:ext cx="3728508" cy="3563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화살표: 오른쪽 11"/>
          <p:cNvSpPr/>
          <p:nvPr/>
        </p:nvSpPr>
        <p:spPr>
          <a:xfrm rot="5400000">
            <a:off x="2582442" y="4316649"/>
            <a:ext cx="478318" cy="2163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541424" y="1748179"/>
            <a:ext cx="5502931" cy="736794"/>
            <a:chOff x="-5101316" y="2704748"/>
            <a:chExt cx="9864725" cy="13208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101316" y="2704748"/>
              <a:ext cx="9864725" cy="1320800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736142" y="3481885"/>
              <a:ext cx="496966" cy="397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8DF2ADA-268D-4D0B-9741-28AD58C0961E}"/>
              </a:ext>
            </a:extLst>
          </p:cNvPr>
          <p:cNvGrpSpPr/>
          <p:nvPr/>
        </p:nvGrpSpPr>
        <p:grpSpPr>
          <a:xfrm>
            <a:off x="653096" y="3576717"/>
            <a:ext cx="4439210" cy="473263"/>
            <a:chOff x="653096" y="3576717"/>
            <a:chExt cx="4439210" cy="47326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53096" y="3576717"/>
              <a:ext cx="4439210" cy="4732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4703685" y="3662730"/>
              <a:ext cx="261262" cy="2794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3032" y="758683"/>
            <a:ext cx="4949664" cy="258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Check/Uncheck : </a:t>
            </a:r>
            <a:r>
              <a:rPr lang="ko-KR" altLang="en-US" sz="1100"/>
              <a:t>체크박스를 선택</a:t>
            </a:r>
            <a:r>
              <a:rPr lang="en-US" altLang="ko-KR" sz="1100"/>
              <a:t>, </a:t>
            </a:r>
            <a:r>
              <a:rPr lang="ko-KR" altLang="en-US" sz="1100"/>
              <a:t>선택 취소 또는 설정</a:t>
            </a:r>
            <a:r>
              <a:rPr lang="en-US" altLang="ko-KR" sz="1100"/>
              <a:t>/</a:t>
            </a:r>
            <a:r>
              <a:rPr lang="ko-KR" altLang="en-US" sz="1100"/>
              <a:t>해제 할 수 있다</a:t>
            </a:r>
            <a:r>
              <a:rPr lang="en-US" altLang="ko-KR" sz="110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77497" y="761803"/>
            <a:ext cx="864460" cy="2620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액티비티</a:t>
            </a:r>
            <a:endParaRPr lang="en-US" altLang="ko-KR" sz="1100" b="1">
              <a:solidFill>
                <a:schemeClr val="bg1"/>
              </a:solidFill>
            </a:endParaRPr>
          </a:p>
        </p:txBody>
      </p:sp>
      <p:sp>
        <p:nvSpPr>
          <p:cNvPr id="23" name="직사각형 14"/>
          <p:cNvSpPr/>
          <p:nvPr/>
        </p:nvSpPr>
        <p:spPr>
          <a:xfrm>
            <a:off x="156576" y="37468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체크설정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4811" y="3140901"/>
            <a:ext cx="4342086" cy="25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02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그 후 오른쪽 상단에 카피 버튼을 눌러서 암호를 복사한다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1" name="직사각형 3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7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596" y="1849443"/>
            <a:ext cx="5548830" cy="3836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33564" y="840635"/>
            <a:ext cx="6624435" cy="843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01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잠시 일시정지 버튼을 누르고 메모장을 연 후</a:t>
            </a:r>
            <a:r>
              <a:rPr lang="en-US" altLang="ko-KR" sz="1100"/>
              <a:t>, </a:t>
            </a:r>
            <a:r>
              <a:rPr lang="ko-KR" altLang="en-US" sz="1100"/>
              <a:t>다시 레코딩을 한다</a:t>
            </a:r>
            <a:r>
              <a:rPr lang="en-US" altLang="ko-KR" sz="1100"/>
              <a:t>. </a:t>
            </a:r>
            <a:r>
              <a:rPr lang="ko-KR" altLang="en-US" sz="1100"/>
              <a:t>메모장 전체를 클릭해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/>
              <a:t>Use Application</a:t>
            </a:r>
            <a:r>
              <a:rPr lang="ko-KR" altLang="en-US" sz="1100"/>
              <a:t>이 생성되면 자동으로 텍스트창에 커서가 잡힐 것 이다</a:t>
            </a:r>
            <a:r>
              <a:rPr lang="en-US" altLang="ko-KR" sz="1100"/>
              <a:t>. </a:t>
            </a:r>
            <a:r>
              <a:rPr lang="ko-KR" altLang="en-US" sz="1100"/>
              <a:t>그 때 </a:t>
            </a:r>
            <a:r>
              <a:rPr lang="en-US" altLang="ko-KR" sz="1100"/>
              <a:t>Ctrl+V</a:t>
            </a:r>
            <a:r>
              <a:rPr lang="ko-KR" altLang="en-US" sz="1100"/>
              <a:t>를 누르면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/>
              <a:t>Keyboard Shortcuts</a:t>
            </a:r>
            <a:r>
              <a:rPr lang="ko-KR" altLang="en-US" sz="1100"/>
              <a:t>가 생성되고</a:t>
            </a:r>
            <a:r>
              <a:rPr lang="en-US" altLang="ko-KR" sz="1100"/>
              <a:t>,</a:t>
            </a:r>
            <a:r>
              <a:rPr lang="ko-KR" altLang="en-US" sz="1100"/>
              <a:t> 키 조합 보내기에 </a:t>
            </a:r>
            <a:r>
              <a:rPr lang="en-US" altLang="ko-KR" sz="1100"/>
              <a:t>Ctrl + V</a:t>
            </a:r>
            <a:r>
              <a:rPr lang="ko-KR" altLang="en-US" sz="1100"/>
              <a:t>가 생성된 것을 확인할 수 있다</a:t>
            </a:r>
            <a:r>
              <a:rPr lang="en-US" altLang="ko-KR" sz="1100"/>
              <a:t>.</a:t>
            </a:r>
          </a:p>
        </p:txBody>
      </p:sp>
      <p:sp>
        <p:nvSpPr>
          <p:cNvPr id="20" name="직사각형 14"/>
          <p:cNvSpPr/>
          <p:nvPr/>
        </p:nvSpPr>
        <p:spPr>
          <a:xfrm>
            <a:off x="156576" y="37468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키 조합 보내기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312391" y="6739563"/>
            <a:ext cx="5376333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실행결과 생성한 암호가 메모장에 암호가 입력되는 것을 확인할 수 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22" name="그림 2"/>
          <p:cNvPicPr>
            <a:picLocks noChangeAspect="1"/>
          </p:cNvPicPr>
          <p:nvPr/>
        </p:nvPicPr>
        <p:blipFill rotWithShape="1">
          <a:blip r:embed="rId3"/>
          <a:srcRect b="79370"/>
          <a:stretch>
            <a:fillRect/>
          </a:stretch>
        </p:blipFill>
        <p:spPr>
          <a:xfrm>
            <a:off x="470049" y="7206558"/>
            <a:ext cx="5198124" cy="812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14"/>
          <p:cNvSpPr/>
          <p:nvPr/>
        </p:nvSpPr>
        <p:spPr>
          <a:xfrm>
            <a:off x="308976" y="619610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8" name="직사각형 27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287</Words>
  <Application>Microsoft Office PowerPoint</Application>
  <PresentationFormat>A4 용지(210x297mm)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31</cp:revision>
  <dcterms:created xsi:type="dcterms:W3CDTF">2021-07-16T04:44:57Z</dcterms:created>
  <dcterms:modified xsi:type="dcterms:W3CDTF">2023-04-14T05:06:17Z</dcterms:modified>
  <cp:version/>
</cp:coreProperties>
</file>