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-1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B211E8B-42A3-49C2-AEA7-08FE64551FFF}" type="datetime1">
              <a:rPr lang="ko-KR" altLang="en-US"/>
              <a:pPr lvl="0">
                <a:defRPr/>
              </a:pPr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41A124A-D93B-454F-956D-7D7EB8990C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자동으로 별명 생성하기</a:t>
            </a:r>
          </a:p>
        </p:txBody>
      </p:sp>
      <p:sp>
        <p:nvSpPr>
          <p:cNvPr id="21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1135DA-3FD6-4467-A24A-073799D9708E}"/>
              </a:ext>
            </a:extLst>
          </p:cNvPr>
          <p:cNvSpPr/>
          <p:nvPr/>
        </p:nvSpPr>
        <p:spPr>
          <a:xfrm>
            <a:off x="166326" y="892040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엑셀 시트에 있는 이름과 생일 값을 입력하고 별명을 생성할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5" name="직사각형 14">
            <a:extLst>
              <a:ext uri="{FF2B5EF4-FFF2-40B4-BE49-F238E27FC236}">
                <a16:creationId xmlns:a16="http://schemas.microsoft.com/office/drawing/2014/main" xmlns="" id="{83EAE25A-9C35-4DB1-8B11-548E44C0EF42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xmlns="" id="{3F5C83E4-E551-4B02-8A62-8681C2E765C3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1F70D96-0C10-40D2-BE14-B2BBB9DBD777}"/>
              </a:ext>
            </a:extLst>
          </p:cNvPr>
          <p:cNvSpPr/>
          <p:nvPr/>
        </p:nvSpPr>
        <p:spPr>
          <a:xfrm>
            <a:off x="1550096" y="304800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xmlns="" id="{5FEBEED4-4F9F-4D80-99ED-509AB8BA826C}"/>
              </a:ext>
            </a:extLst>
          </p:cNvPr>
          <p:cNvSpPr/>
          <p:nvPr/>
        </p:nvSpPr>
        <p:spPr>
          <a:xfrm>
            <a:off x="1257300" y="395170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Unicorn Name.xlsx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D36F799-08F8-4421-8F2F-8D56E2B24A49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2038350" y="358451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xmlns="" id="{6509F7DE-51F5-4790-A545-106F8CED0E18}"/>
              </a:ext>
            </a:extLst>
          </p:cNvPr>
          <p:cNvSpPr/>
          <p:nvPr/>
        </p:nvSpPr>
        <p:spPr>
          <a:xfrm>
            <a:off x="1257300" y="487476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F72439A-01E2-4C03-86A5-FF28E5E31992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2038350" y="448822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8A2B1B45-0FD4-4160-957F-9258A870712B}"/>
              </a:ext>
            </a:extLst>
          </p:cNvPr>
          <p:cNvSpPr/>
          <p:nvPr/>
        </p:nvSpPr>
        <p:spPr>
          <a:xfrm>
            <a:off x="1257300" y="58168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별명을 생성하는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E5ABEB2-4CAF-4C2C-BC7F-03E7050EC0C2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2038350" y="5411279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D6B79AF8-5CF3-420B-9D02-B7A05409529B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038350" y="6353355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B9A193DC-D078-49E2-85AF-CEAE78995BAF}"/>
              </a:ext>
            </a:extLst>
          </p:cNvPr>
          <p:cNvSpPr/>
          <p:nvPr/>
        </p:nvSpPr>
        <p:spPr>
          <a:xfrm>
            <a:off x="1219200" y="6737614"/>
            <a:ext cx="1562100" cy="73437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이름 입력 칸에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Name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(A2)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해당하는 값 입력</a:t>
            </a: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2201BA42-AFE0-4D49-9096-325500A34575}"/>
              </a:ext>
            </a:extLst>
          </p:cNvPr>
          <p:cNvSpPr/>
          <p:nvPr/>
        </p:nvSpPr>
        <p:spPr>
          <a:xfrm>
            <a:off x="3903925" y="2822438"/>
            <a:ext cx="1562100" cy="91448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생일 입력 칸에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드롭다운 형식으로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Birthday Month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(B2)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값 입력</a:t>
            </a: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xmlns="" id="{29836643-8447-4B87-B2F0-8CEEFEDE0170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 Name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버튼 클릭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B0B21468-A21E-4DB2-886E-0F90D2F45343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4684975" y="3736920"/>
            <a:ext cx="0" cy="386535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xmlns="" id="{B415EE19-B338-41DD-AF80-15850572A684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별명 텍스트 추출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81144F36-0CE8-4CCC-95B4-B2491BB5D017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69D2520-80E2-461E-8699-806EDD2548D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DD31C6A0-56BE-46AC-9C1B-6102F990C292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2781300" y="3279679"/>
            <a:ext cx="1122625" cy="3825121"/>
          </a:xfrm>
          <a:prstGeom prst="bentConnector3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FA943FF-FBA9-4321-8FA7-FE3EA29B42C8}"/>
              </a:ext>
            </a:extLst>
          </p:cNvPr>
          <p:cNvSpPr/>
          <p:nvPr/>
        </p:nvSpPr>
        <p:spPr>
          <a:xfrm>
            <a:off x="4060135" y="6877633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xmlns="" id="{1E1D3446-4DCB-4B0A-B0FA-57040E1F3DB2}"/>
              </a:ext>
            </a:extLst>
          </p:cNvPr>
          <p:cNvSpPr/>
          <p:nvPr/>
        </p:nvSpPr>
        <p:spPr>
          <a:xfrm>
            <a:off x="3903925" y="597158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추출한 별명 텍스트를 엑셀시트의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Unicorn Name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(C2)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저장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9518DF73-44D0-4955-B800-EF6D44D6F7B2}"/>
              </a:ext>
            </a:extLst>
          </p:cNvPr>
          <p:cNvCxnSpPr>
            <a:cxnSpLocks/>
          </p:cNvCxnSpPr>
          <p:nvPr/>
        </p:nvCxnSpPr>
        <p:spPr>
          <a:xfrm>
            <a:off x="4683070" y="6508454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049" y="3941310"/>
            <a:ext cx="1200151" cy="29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/>
              <a:t>Excep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파일사용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-480676" y="4297809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엑셀파일 열기</a:t>
            </a:r>
            <a:endParaRPr lang="en-US" altLang="ko-KR" sz="1000" dirty="0" smtClean="0"/>
          </a:p>
          <a:p>
            <a:r>
              <a:rPr lang="ko-KR" altLang="en-US" sz="1000" dirty="0" smtClean="0"/>
              <a:t>참조명칭 변경 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NameData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-1618756" y="5029445"/>
            <a:ext cx="2790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https://www.rpasamples.com/unicornname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-1" y="6877633"/>
            <a:ext cx="1200151" cy="29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Type Into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-28576" y="5875089"/>
            <a:ext cx="1200151" cy="29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</a:t>
            </a:r>
            <a:r>
              <a:rPr lang="en-US" altLang="ko-KR" sz="1000" dirty="0" err="1" smtClean="0"/>
              <a:t>Appli</a:t>
            </a:r>
            <a:r>
              <a:rPr lang="en-US" altLang="ko-KR" sz="1000" dirty="0" smtClean="0"/>
              <a:t>~~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-957986" y="7244818"/>
            <a:ext cx="21836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입력에 엑셀에서 직접 영역 표기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5521068" y="2984015"/>
            <a:ext cx="1200151" cy="29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Select item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521069" y="5561798"/>
            <a:ext cx="24767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저장위치에 엑셀에서 직접 영역 표시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5646452" y="4243882"/>
            <a:ext cx="1200151" cy="29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Click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5646452" y="5149972"/>
            <a:ext cx="1200151" cy="29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Get Text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5427926" y="3388086"/>
            <a:ext cx="23972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선택항목 엑셀에서 직접 영역 표시</a:t>
            </a: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DCA4ADD-9100-4A95-92D9-2EFFC279DA27}"/>
              </a:ext>
            </a:extLst>
          </p:cNvPr>
          <p:cNvSpPr txBox="1"/>
          <p:nvPr/>
        </p:nvSpPr>
        <p:spPr>
          <a:xfrm>
            <a:off x="261907" y="657669"/>
            <a:ext cx="6227627" cy="920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 err="1"/>
              <a:t>액티비티를</a:t>
            </a:r>
            <a:r>
              <a:rPr lang="ko-KR" altLang="en-US" sz="1100" dirty="0"/>
              <a:t> 추가해서 </a:t>
            </a:r>
            <a:r>
              <a:rPr lang="en-US" altLang="ko-KR" sz="1100" dirty="0"/>
              <a:t>Unicorn Name.xlsx(</a:t>
            </a:r>
            <a:r>
              <a:rPr lang="ko-KR" altLang="en-US" sz="1100" dirty="0"/>
              <a:t>실습파일</a:t>
            </a:r>
            <a:r>
              <a:rPr lang="en-US" altLang="ko-KR" sz="1100" dirty="0"/>
              <a:t>)</a:t>
            </a:r>
            <a:r>
              <a:rPr lang="ko-KR" altLang="en-US" sz="1100" dirty="0"/>
              <a:t>의 경로를 지정하고</a:t>
            </a:r>
            <a:r>
              <a:rPr lang="en-US" altLang="ko-KR" sz="1100" dirty="0"/>
              <a:t>, </a:t>
            </a:r>
          </a:p>
          <a:p>
            <a:pPr lvl="0">
              <a:defRPr/>
            </a:pPr>
            <a:r>
              <a:rPr lang="ko-KR" altLang="en-US" sz="1100" dirty="0"/>
              <a:t>    </a:t>
            </a:r>
            <a:r>
              <a:rPr lang="en-US" altLang="ko-KR" sz="1100" dirty="0" err="1"/>
              <a:t>Unicorn_Name_Data</a:t>
            </a:r>
            <a:r>
              <a:rPr lang="ko-KR" altLang="en-US" sz="1100" dirty="0"/>
              <a:t>로 이름을 참조한다</a:t>
            </a:r>
            <a:r>
              <a:rPr lang="en-US" altLang="ko-KR" sz="1100" dirty="0"/>
              <a:t>.</a:t>
            </a:r>
          </a:p>
          <a:p>
            <a:pPr lvl="0">
              <a:defRPr/>
            </a:pPr>
            <a:endParaRPr lang="en-US" altLang="ko-KR" sz="1100" b="1" dirty="0">
              <a:solidFill>
                <a:srgbClr val="9C3A3A"/>
              </a:solidFill>
            </a:endParaRPr>
          </a:p>
          <a:p>
            <a:pPr lvl="0"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별명을 생성할 수 있는 </a:t>
            </a:r>
            <a:r>
              <a:rPr lang="en-US" altLang="ko-KR" sz="1100" dirty="0"/>
              <a:t>https://www.rpasamples.com/unicornname</a:t>
            </a:r>
            <a:r>
              <a:rPr lang="ko-KR" altLang="en-US" sz="1100" dirty="0"/>
              <a:t> 웹 브라우저에 접속하고</a:t>
            </a:r>
            <a:r>
              <a:rPr lang="en-US" altLang="ko-KR" sz="1100" dirty="0"/>
              <a:t>, </a:t>
            </a:r>
          </a:p>
          <a:p>
            <a:pPr lvl="0">
              <a:defRPr/>
            </a:pPr>
            <a:r>
              <a:rPr lang="ko-KR" altLang="en-US" sz="1100" dirty="0"/>
              <a:t>     </a:t>
            </a:r>
            <a:r>
              <a:rPr lang="en-US" altLang="ko-KR" sz="1100" dirty="0"/>
              <a:t>Use Application/Browser </a:t>
            </a:r>
            <a:r>
              <a:rPr lang="ko-KR" altLang="en-US" sz="1100" dirty="0" err="1"/>
              <a:t>액티비티를</a:t>
            </a:r>
            <a:r>
              <a:rPr lang="ko-KR" altLang="en-US" sz="1100" dirty="0"/>
              <a:t> 추가해서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타겟을</a:t>
            </a:r>
            <a:r>
              <a:rPr lang="ko-KR" altLang="en-US" sz="1100" dirty="0"/>
              <a:t>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직사각형 14">
            <a:extLst>
              <a:ext uri="{FF2B5EF4-FFF2-40B4-BE49-F238E27FC236}">
                <a16:creationId xmlns:a16="http://schemas.microsoft.com/office/drawing/2014/main" xmlns="" id="{8606FC30-51BC-4416-B8CA-B1E50A2BA50B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Excel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사용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43703BA-C9C1-4BFC-8FCB-2DB3C8BEC975}"/>
              </a:ext>
            </a:extLst>
          </p:cNvPr>
          <p:cNvGrpSpPr/>
          <p:nvPr/>
        </p:nvGrpSpPr>
        <p:grpSpPr>
          <a:xfrm>
            <a:off x="1246139" y="1762569"/>
            <a:ext cx="4259161" cy="4990238"/>
            <a:chOff x="5459322" y="1998328"/>
            <a:chExt cx="4259161" cy="4990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9C04C33-2C85-4F12-8442-FE936C9B5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2977" y="1998328"/>
              <a:ext cx="4175506" cy="4990238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CCD0A67-4E77-4A1C-BF5A-3E5F86B4E69A}"/>
                </a:ext>
              </a:extLst>
            </p:cNvPr>
            <p:cNvSpPr/>
            <p:nvPr/>
          </p:nvSpPr>
          <p:spPr>
            <a:xfrm>
              <a:off x="5459322" y="2009447"/>
              <a:ext cx="252701" cy="25270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51271806-A811-4192-AE51-D2C6B2CB30B1}"/>
                </a:ext>
              </a:extLst>
            </p:cNvPr>
            <p:cNvSpPr/>
            <p:nvPr/>
          </p:nvSpPr>
          <p:spPr>
            <a:xfrm>
              <a:off x="5712023" y="4367096"/>
              <a:ext cx="252701" cy="25270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1877" y="1425255"/>
            <a:ext cx="5574246" cy="2232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53270" y="702684"/>
            <a:ext cx="5996739" cy="44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Type Into </a:t>
            </a:r>
            <a:r>
              <a:rPr lang="ko-KR" altLang="en-US" sz="1200"/>
              <a:t>액티비티를 추가해서 타겟에 화면 표시를 누르고 </a:t>
            </a:r>
            <a:r>
              <a:rPr lang="en-US" altLang="ko-KR" sz="1200"/>
              <a:t>“What is your name?” </a:t>
            </a:r>
          </a:p>
          <a:p>
            <a:pPr lvl="0">
              <a:defRPr/>
            </a:pPr>
            <a:r>
              <a:rPr lang="ko-KR" altLang="en-US" sz="1200"/>
              <a:t>    입력칸으로 타겟을 지정한다</a:t>
            </a:r>
            <a:r>
              <a:rPr lang="en-US" altLang="ko-KR" sz="12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378" y="4517419"/>
            <a:ext cx="4644219" cy="24116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D43A592-9440-4E37-848B-C460E45E4ED6}"/>
              </a:ext>
            </a:extLst>
          </p:cNvPr>
          <p:cNvGrpSpPr/>
          <p:nvPr/>
        </p:nvGrpSpPr>
        <p:grpSpPr>
          <a:xfrm>
            <a:off x="1099578" y="6997553"/>
            <a:ext cx="4180612" cy="2164738"/>
            <a:chOff x="1099578" y="6997553"/>
            <a:chExt cx="4180612" cy="21647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99578" y="6997553"/>
              <a:ext cx="4180612" cy="2164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화살표 연결선 8"/>
            <p:cNvCxnSpPr/>
            <p:nvPr/>
          </p:nvCxnSpPr>
          <p:spPr>
            <a:xfrm flipV="1">
              <a:off x="1746913" y="7907044"/>
              <a:ext cx="168337" cy="9779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4"/>
          <p:cNvSpPr/>
          <p:nvPr/>
        </p:nvSpPr>
        <p:spPr>
          <a:xfrm>
            <a:off x="156576" y="295858"/>
            <a:ext cx="2943968" cy="29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엑셀 시트의 셀 값 가져오기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482" y="3840495"/>
            <a:ext cx="6004035" cy="4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/>
              <a:t> 다음 입력의 </a:t>
            </a:r>
            <a:r>
              <a:rPr lang="en-US" altLang="ko-KR" sz="1200"/>
              <a:t>+ </a:t>
            </a:r>
            <a:r>
              <a:rPr lang="ko-KR" altLang="en-US" sz="1200"/>
              <a:t>버튼을 누르고 </a:t>
            </a:r>
            <a:r>
              <a:rPr lang="en-US" altLang="ko-KR" sz="1200"/>
              <a:t>Excel</a:t>
            </a:r>
            <a:r>
              <a:rPr lang="ko-KR" altLang="en-US" sz="1200"/>
              <a:t>에서 표시를 클릭한 후 이름이 있는 </a:t>
            </a:r>
            <a:r>
              <a:rPr lang="en-US" altLang="ko-KR" sz="1200"/>
              <a:t>A2 </a:t>
            </a:r>
            <a:r>
              <a:rPr lang="ko-KR" altLang="en-US" sz="1200"/>
              <a:t>셀을 지정하고 확인을 누른다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9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164" y="2289839"/>
            <a:ext cx="5416893" cy="4563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59839" y="1359580"/>
            <a:ext cx="9149841" cy="638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Select Item </a:t>
            </a:r>
            <a:r>
              <a:rPr lang="ko-KR" altLang="en-US" sz="1200"/>
              <a:t>액티비티를 추가해서 </a:t>
            </a:r>
            <a:r>
              <a:rPr lang="en-US" altLang="ko-KR" sz="1200"/>
              <a:t>“What Month is your Birthday?” </a:t>
            </a:r>
            <a:r>
              <a:rPr lang="ko-KR" altLang="en-US" sz="1200"/>
              <a:t>옆에 드롭다운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 목록을 지정하고 </a:t>
            </a:r>
            <a:r>
              <a:rPr lang="en-US" altLang="ko-KR" sz="1200"/>
              <a:t>Excel</a:t>
            </a:r>
            <a:r>
              <a:rPr lang="ko-KR" altLang="en-US" sz="1200"/>
              <a:t>에서 표시를 클릭한다</a:t>
            </a:r>
            <a:r>
              <a:rPr lang="en-US" altLang="ko-KR" sz="12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009" y="696686"/>
            <a:ext cx="5069737" cy="26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Select Item : </a:t>
            </a:r>
            <a:r>
              <a:rPr lang="ko-KR" altLang="en-US" sz="1100" b="1"/>
              <a:t>드롭다운 목록에서 항목을 선택합니다</a:t>
            </a:r>
            <a:r>
              <a:rPr lang="en-US" altLang="ko-KR" sz="1100" b="1"/>
              <a:t>.</a:t>
            </a:r>
            <a:endParaRPr lang="en-US" altLang="ko-KR" sz="1100"/>
          </a:p>
        </p:txBody>
      </p:sp>
      <p:sp>
        <p:nvSpPr>
          <p:cNvPr id="7" name="TextBox 6"/>
          <p:cNvSpPr txBox="1"/>
          <p:nvPr/>
        </p:nvSpPr>
        <p:spPr>
          <a:xfrm>
            <a:off x="5253026" y="686666"/>
            <a:ext cx="779066" cy="2570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20" name="직사각형 14"/>
          <p:cNvSpPr/>
          <p:nvPr/>
        </p:nvSpPr>
        <p:spPr>
          <a:xfrm>
            <a:off x="156576" y="295858"/>
            <a:ext cx="2943968" cy="29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드롭 다운 목록 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009" y="696686"/>
            <a:ext cx="5069737" cy="26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Select Item : </a:t>
            </a:r>
            <a:r>
              <a:rPr lang="ko-KR" altLang="en-US" sz="1100" b="1"/>
              <a:t>드롭다운 목록에서 항목을 선택합니다</a:t>
            </a:r>
            <a:r>
              <a:rPr lang="en-US" altLang="ko-KR" sz="1100" b="1"/>
              <a:t>.</a:t>
            </a:r>
            <a:endParaRPr lang="en-US" altLang="ko-KR" sz="1100"/>
          </a:p>
        </p:txBody>
      </p:sp>
      <p:sp>
        <p:nvSpPr>
          <p:cNvPr id="7" name="TextBox 6"/>
          <p:cNvSpPr txBox="1"/>
          <p:nvPr/>
        </p:nvSpPr>
        <p:spPr>
          <a:xfrm>
            <a:off x="5253026" y="686666"/>
            <a:ext cx="779066" cy="2570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0A52220-2F5A-4B38-9EA7-CE9A19C8A44E}"/>
              </a:ext>
            </a:extLst>
          </p:cNvPr>
          <p:cNvGrpSpPr/>
          <p:nvPr/>
        </p:nvGrpSpPr>
        <p:grpSpPr>
          <a:xfrm>
            <a:off x="441566" y="1575403"/>
            <a:ext cx="4164947" cy="2264122"/>
            <a:chOff x="441566" y="1575403"/>
            <a:chExt cx="4164947" cy="22641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1566" y="1575403"/>
              <a:ext cx="4164947" cy="22641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화살표 연결선 8"/>
            <p:cNvCxnSpPr/>
            <p:nvPr/>
          </p:nvCxnSpPr>
          <p:spPr>
            <a:xfrm flipH="1" flipV="1">
              <a:off x="1369683" y="2562770"/>
              <a:ext cx="935084" cy="1035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903" y="5134321"/>
            <a:ext cx="4366081" cy="2346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4"/>
          <p:cNvSpPr/>
          <p:nvPr/>
        </p:nvSpPr>
        <p:spPr>
          <a:xfrm>
            <a:off x="156576" y="295858"/>
            <a:ext cx="2943968" cy="29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드롭 다운 목록 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586" y="1125132"/>
            <a:ext cx="5760983" cy="35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월 이 있는 </a:t>
            </a:r>
            <a:r>
              <a:rPr lang="en-US" altLang="ko-KR" sz="1200"/>
              <a:t>B2</a:t>
            </a:r>
            <a:r>
              <a:rPr lang="ko-KR" altLang="en-US" sz="1200"/>
              <a:t>셀을 지정하고 확인을 누른다</a:t>
            </a:r>
            <a:r>
              <a:rPr lang="en-US" altLang="ko-KR" sz="120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051" y="4635341"/>
            <a:ext cx="4716516" cy="36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Click </a:t>
            </a:r>
            <a:r>
              <a:rPr lang="ko-KR" altLang="en-US" sz="1200"/>
              <a:t>액티비티를 추가하고 </a:t>
            </a:r>
            <a:r>
              <a:rPr lang="en-US" altLang="ko-KR" sz="1200"/>
              <a:t>Get Name</a:t>
            </a:r>
            <a:r>
              <a:rPr lang="ko-KR" altLang="en-US" sz="1200"/>
              <a:t>버튼을 지정한다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772" y="1528900"/>
            <a:ext cx="4420436" cy="3938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07288" y="748666"/>
            <a:ext cx="8683447" cy="592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Get Text </a:t>
            </a:r>
            <a:r>
              <a:rPr lang="ko-KR" altLang="en-US" sz="1100"/>
              <a:t>액티비티를 추가하고</a:t>
            </a:r>
            <a:r>
              <a:rPr lang="en-US" altLang="ko-KR" sz="1100"/>
              <a:t>, </a:t>
            </a:r>
            <a:r>
              <a:rPr lang="ko-KR" altLang="en-US" sz="1100"/>
              <a:t>별명이 생성되는 텍스트로 타겟을 지정한다</a:t>
            </a:r>
            <a:r>
              <a:rPr lang="en-US" altLang="ko-KR" sz="1100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/>
              <a:t>    저장위치는 엑셀 파일의 </a:t>
            </a:r>
            <a:r>
              <a:rPr lang="en-US" altLang="ko-KR" sz="1100"/>
              <a:t>C2</a:t>
            </a:r>
            <a:r>
              <a:rPr lang="ko-KR" altLang="en-US" sz="1100"/>
              <a:t>셀을 지정한다</a:t>
            </a:r>
            <a:r>
              <a:rPr lang="en-US" altLang="ko-KR" sz="110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DAA460E-F5EC-47E1-9961-BA181875E47E}"/>
              </a:ext>
            </a:extLst>
          </p:cNvPr>
          <p:cNvGrpSpPr/>
          <p:nvPr/>
        </p:nvGrpSpPr>
        <p:grpSpPr>
          <a:xfrm>
            <a:off x="460102" y="5890448"/>
            <a:ext cx="5740728" cy="3008319"/>
            <a:chOff x="460102" y="5890448"/>
            <a:chExt cx="5740728" cy="30083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0102" y="5890448"/>
              <a:ext cx="5740728" cy="30083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화살표 연결선 8"/>
            <p:cNvCxnSpPr/>
            <p:nvPr/>
          </p:nvCxnSpPr>
          <p:spPr>
            <a:xfrm flipH="1" flipV="1">
              <a:off x="1772321" y="7074040"/>
              <a:ext cx="3184709" cy="15448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4"/>
          <p:cNvSpPr/>
          <p:nvPr/>
        </p:nvSpPr>
        <p:spPr>
          <a:xfrm>
            <a:off x="156576" y="295858"/>
            <a:ext cx="2943968" cy="29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추출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94149" y="676407"/>
            <a:ext cx="5648585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엑셀파일에 정상적으로 추출된 별명 값이 들어간 것을 확인할 수 있다</a:t>
            </a:r>
            <a:r>
              <a:rPr lang="en-US" altLang="ko-KR" sz="1200"/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9544" y="1221029"/>
            <a:ext cx="6260947" cy="3282820"/>
            <a:chOff x="-5376333" y="1536345"/>
            <a:chExt cx="9894128" cy="51878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376333" y="1536345"/>
              <a:ext cx="9894128" cy="51878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532662" y="6157445"/>
              <a:ext cx="3775620" cy="3532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직사각형 14"/>
          <p:cNvSpPr/>
          <p:nvPr/>
        </p:nvSpPr>
        <p:spPr>
          <a:xfrm>
            <a:off x="156576" y="295858"/>
            <a:ext cx="2943968" cy="29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448</Words>
  <Application>Microsoft Office PowerPoint</Application>
  <PresentationFormat>A4 용지(210x297mm)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Microsoft 계정</cp:lastModifiedBy>
  <cp:revision>46</cp:revision>
  <dcterms:created xsi:type="dcterms:W3CDTF">2021-07-16T05:11:05Z</dcterms:created>
  <dcterms:modified xsi:type="dcterms:W3CDTF">2023-04-16T09:20:46Z</dcterms:modified>
  <cp:version/>
</cp:coreProperties>
</file>