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2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821"/>
      </p:cViewPr>
      <p:guideLst>
        <p:guide orient="horz" pos="3113"/>
        <p:guide pos="2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워드파일에 데이터 테이블 추가하기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5-1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7" name="직사각형 14">
            <a:extLst>
              <a:ext uri="{FF2B5EF4-FFF2-40B4-BE49-F238E27FC236}">
                <a16:creationId xmlns:a16="http://schemas.microsoft.com/office/drawing/2014/main" id="{C9CB0A8C-A8A6-4904-A738-3E2D07EA715D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 자동화 액티비티를 이용하여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워드파일의 그림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교체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데이터 테이블 삽입을 할 수 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직사각형 14">
            <a:extLst>
              <a:ext uri="{FF2B5EF4-FFF2-40B4-BE49-F238E27FC236}">
                <a16:creationId xmlns:a16="http://schemas.microsoft.com/office/drawing/2014/main" id="{3C040897-5BC8-4A3D-BA1B-9C27CD20E6AE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11E3E9F6-9F42-464F-9662-CF71872ADB1F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942B0D60-24D8-4041-BD0E-C1975EB9276D}"/>
              </a:ext>
            </a:extLst>
          </p:cNvPr>
          <p:cNvSpPr/>
          <p:nvPr/>
        </p:nvSpPr>
        <p:spPr>
          <a:xfrm>
            <a:off x="1659151" y="2191197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805457E-367A-4CF2-B9BD-76BD4F8AC688}"/>
              </a:ext>
            </a:extLst>
          </p:cNvPr>
          <p:cNvSpPr/>
          <p:nvPr/>
        </p:nvSpPr>
        <p:spPr>
          <a:xfrm>
            <a:off x="1366355" y="309490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76B2C3-9740-498D-81A5-1DFBF55240F4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2147405" y="2727716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79652C6E-6693-458A-A66D-99842A16B350}"/>
              </a:ext>
            </a:extLst>
          </p:cNvPr>
          <p:cNvSpPr/>
          <p:nvPr/>
        </p:nvSpPr>
        <p:spPr>
          <a:xfrm>
            <a:off x="1366355" y="401795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Google -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유로환율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검색결과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F77F5C1-B0EE-48C4-932A-F0529105940D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47405" y="3631421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F70567DB-6773-4259-B83B-5FECF4AFAAC4}"/>
              </a:ext>
            </a:extLst>
          </p:cNvPr>
          <p:cNvSpPr/>
          <p:nvPr/>
        </p:nvSpPr>
        <p:spPr>
          <a:xfrm>
            <a:off x="1366355" y="4960033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유로 환율 값 추출 후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노트북의 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Scratchpad A1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입력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5FF13C-B457-46B2-8737-436A68A5E8FC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>
            <a:off x="2147405" y="4554476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4E0E50-D4A9-45B3-9191-581E7CCEA544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2147405" y="5496552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5A5B164A-1511-4C2E-9A0B-B74A657E1968}"/>
              </a:ext>
            </a:extLst>
          </p:cNvPr>
          <p:cNvSpPr/>
          <p:nvPr/>
        </p:nvSpPr>
        <p:spPr>
          <a:xfrm>
            <a:off x="1366355" y="5879950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Contract for Sale of Goods.docx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F6B7AF8-0432-4B91-B0DF-8A2FD0917933}"/>
              </a:ext>
            </a:extLst>
          </p:cNvPr>
          <p:cNvCxnSpPr>
            <a:cxnSpLocks/>
          </p:cNvCxnSpPr>
          <p:nvPr/>
        </p:nvCxnSpPr>
        <p:spPr>
          <a:xfrm>
            <a:off x="2154451" y="644400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3372F458-6AE0-4196-9C7D-A7E7D2A159E1}"/>
              </a:ext>
            </a:extLst>
          </p:cNvPr>
          <p:cNvSpPr/>
          <p:nvPr/>
        </p:nvSpPr>
        <p:spPr>
          <a:xfrm>
            <a:off x="1366355" y="6825410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Contract for Sale of Goods.xlsx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불러오기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24E3EB-327F-4E3A-B137-DF4C0144995A}"/>
              </a:ext>
            </a:extLst>
          </p:cNvPr>
          <p:cNvCxnSpPr>
            <a:cxnSpLocks/>
          </p:cNvCxnSpPr>
          <p:nvPr/>
        </p:nvCxnSpPr>
        <p:spPr>
          <a:xfrm>
            <a:off x="2154451" y="738946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818DF18B-9A41-4068-B716-B862C1364EC6}"/>
              </a:ext>
            </a:extLst>
          </p:cNvPr>
          <p:cNvSpPr/>
          <p:nvPr/>
        </p:nvSpPr>
        <p:spPr>
          <a:xfrm>
            <a:off x="1366355" y="7770871"/>
            <a:ext cx="1562100" cy="74439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대괄호 부분의 텍스트를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전부 엑셀의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23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번째 </a:t>
            </a:r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행값으로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교체</a:t>
            </a: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DEF58E66-4093-4A4A-A852-CBE37C581D14}"/>
              </a:ext>
            </a:extLst>
          </p:cNvPr>
          <p:cNvSpPr/>
          <p:nvPr/>
        </p:nvSpPr>
        <p:spPr>
          <a:xfrm>
            <a:off x="3709505" y="3093159"/>
            <a:ext cx="1562100" cy="649611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&lt;Insert Table here&gt;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엑셀시트의 표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데이터테이블 입력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28C96AE-705A-4C9A-B7A2-04AEF1E17D9F}"/>
              </a:ext>
            </a:extLst>
          </p:cNvPr>
          <p:cNvSpPr/>
          <p:nvPr/>
        </p:nvSpPr>
        <p:spPr>
          <a:xfrm>
            <a:off x="3709505" y="412930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[TOTAL]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엑셀시트의 </a:t>
            </a:r>
            <a:r>
              <a:rPr lang="en-US" altLang="ko-KR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Total</a:t>
            </a:r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endParaRPr lang="en-US" altLang="ko-KR" sz="105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값 입력</a:t>
            </a:r>
            <a:endParaRPr lang="en-US" altLang="ko-KR" sz="105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D0D0864-05A2-412A-8572-0AF2D212E05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90555" y="3742770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7F14CF34-15F7-4818-9267-71902241BBFA}"/>
              </a:ext>
            </a:extLst>
          </p:cNvPr>
          <p:cNvSpPr/>
          <p:nvPr/>
        </p:nvSpPr>
        <p:spPr>
          <a:xfrm>
            <a:off x="3709505" y="5071382"/>
            <a:ext cx="1562100" cy="86543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Logo_Seller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Logo_Buyer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그림을 각각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Seller Logo.png,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Buyer Logo.png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교체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C2E6F25-1435-4AC3-9236-1DE9ED66247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4490555" y="4665825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B82EAB4-B3CC-4C0A-A8E2-4708AC0D7396}"/>
              </a:ext>
            </a:extLst>
          </p:cNvPr>
          <p:cNvCxnSpPr>
            <a:cxnSpLocks/>
          </p:cNvCxnSpPr>
          <p:nvPr/>
        </p:nvCxnSpPr>
        <p:spPr>
          <a:xfrm>
            <a:off x="4490555" y="5958978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27B3B557-2994-4B0C-A5CD-CF5326508683}"/>
              </a:ext>
            </a:extLst>
          </p:cNvPr>
          <p:cNvSpPr/>
          <p:nvPr/>
        </p:nvSpPr>
        <p:spPr>
          <a:xfrm>
            <a:off x="3709505" y="6342376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[DATE]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엑셀시트의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Date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값으로 교체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F6E2F2-6AF6-4CEE-94D0-9BBDE4B63900}"/>
              </a:ext>
            </a:extLst>
          </p:cNvPr>
          <p:cNvCxnSpPr>
            <a:cxnSpLocks/>
          </p:cNvCxnSpPr>
          <p:nvPr/>
        </p:nvCxnSpPr>
        <p:spPr>
          <a:xfrm>
            <a:off x="4497601" y="6906434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195DE57F-B683-4C7F-BF4C-4FE84F0C4644}"/>
              </a:ext>
            </a:extLst>
          </p:cNvPr>
          <p:cNvSpPr/>
          <p:nvPr/>
        </p:nvSpPr>
        <p:spPr>
          <a:xfrm>
            <a:off x="3709505" y="7287836"/>
            <a:ext cx="1562100" cy="726943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워드파일의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[EUR EXCHANGE RATE]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처음 추출한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유로 환율 값으로 교체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42DB028-170A-412D-AA50-D51D49C70B06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2928455" y="3417965"/>
            <a:ext cx="781050" cy="4725105"/>
          </a:xfrm>
          <a:prstGeom prst="bentConnector3">
            <a:avLst>
              <a:gd name="adj1" fmla="val 500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DFF96EB-BD49-4499-8531-FC8E533BB68C}"/>
              </a:ext>
            </a:extLst>
          </p:cNvPr>
          <p:cNvSpPr/>
          <p:nvPr/>
        </p:nvSpPr>
        <p:spPr>
          <a:xfrm>
            <a:off x="3861905" y="8398592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13B126-D3C0-4850-909B-C26EB16A213C}"/>
              </a:ext>
            </a:extLst>
          </p:cNvPr>
          <p:cNvCxnSpPr>
            <a:cxnSpLocks/>
          </p:cNvCxnSpPr>
          <p:nvPr/>
        </p:nvCxnSpPr>
        <p:spPr>
          <a:xfrm>
            <a:off x="4486745" y="8022096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3BF035-11DD-4EA7-ACAF-2F8EEFBF4C87}"/>
              </a:ext>
            </a:extLst>
          </p:cNvPr>
          <p:cNvSpPr txBox="1"/>
          <p:nvPr/>
        </p:nvSpPr>
        <p:spPr>
          <a:xfrm>
            <a:off x="322833" y="545808"/>
            <a:ext cx="61741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먼저</a:t>
            </a:r>
            <a:r>
              <a:rPr lang="en-US" altLang="ko-KR" sz="1200"/>
              <a:t>, </a:t>
            </a:r>
            <a:r>
              <a:rPr lang="ko-KR" altLang="en-US" sz="1200"/>
              <a:t>실습파일을 모두 다운받은 후</a:t>
            </a:r>
            <a:r>
              <a:rPr lang="en-US" altLang="ko-KR" sz="1200"/>
              <a:t>, </a:t>
            </a:r>
            <a:r>
              <a:rPr lang="ko-KR" altLang="en-US" sz="1200"/>
              <a:t>구글 검색창에 </a:t>
            </a:r>
            <a:r>
              <a:rPr lang="en-US" altLang="ko-KR" sz="1200"/>
              <a:t>“</a:t>
            </a:r>
            <a:r>
              <a:rPr lang="ko-KR" altLang="en-US" sz="1200"/>
              <a:t>유로 환율</a:t>
            </a:r>
            <a:r>
              <a:rPr lang="en-US" altLang="ko-KR" sz="1200"/>
              <a:t>”</a:t>
            </a:r>
            <a:r>
              <a:rPr lang="ko-KR" altLang="en-US" sz="1200"/>
              <a:t>이라고 검색한다</a:t>
            </a:r>
            <a:r>
              <a:rPr lang="en-US" altLang="ko-KR" sz="1200"/>
              <a:t>.</a:t>
            </a:r>
          </a:p>
        </p:txBody>
      </p:sp>
      <p:sp>
        <p:nvSpPr>
          <p:cNvPr id="11" name="직사각형 14">
            <a:extLst>
              <a:ext uri="{FF2B5EF4-FFF2-40B4-BE49-F238E27FC236}">
                <a16:creationId xmlns:a16="http://schemas.microsoft.com/office/drawing/2014/main" id="{9657B085-17E3-472E-AE79-1AF9C38A69B9}"/>
              </a:ext>
            </a:extLst>
          </p:cNvPr>
          <p:cNvSpPr/>
          <p:nvPr/>
        </p:nvSpPr>
        <p:spPr>
          <a:xfrm>
            <a:off x="167017" y="141807"/>
            <a:ext cx="2428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1. Word, Excel</a:t>
            </a:r>
            <a:r>
              <a:rPr lang="ko-KR" altLang="en-US" sz="1400" kern="0"/>
              <a:t> 파일 사용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7E5960-08FE-45CB-B10C-810E7CD22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3479" y="1055102"/>
            <a:ext cx="3801010" cy="259337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6AD4C0-F813-4F8C-81C8-9C1F87BA9F2D}"/>
              </a:ext>
            </a:extLst>
          </p:cNvPr>
          <p:cNvSpPr txBox="1"/>
          <p:nvPr/>
        </p:nvSpPr>
        <p:spPr>
          <a:xfrm>
            <a:off x="3885429" y="4279677"/>
            <a:ext cx="2983012" cy="591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Use Application/Browser </a:t>
            </a:r>
            <a:r>
              <a:rPr lang="ko-KR" altLang="en-US" sz="1100"/>
              <a:t>액티비티를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/>
              <a:t>추가하여 </a:t>
            </a:r>
            <a:r>
              <a:rPr lang="en-US" altLang="ko-KR" sz="1100"/>
              <a:t>URL </a:t>
            </a:r>
            <a:r>
              <a:rPr lang="ko-KR" altLang="en-US" sz="1100"/>
              <a:t>타겟 경로를 지정한다</a:t>
            </a:r>
            <a:r>
              <a:rPr lang="en-US" altLang="ko-KR" sz="110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9C8274-E3B3-435B-96E6-8FFD601E6D83}"/>
              </a:ext>
            </a:extLst>
          </p:cNvPr>
          <p:cNvGrpSpPr/>
          <p:nvPr/>
        </p:nvGrpSpPr>
        <p:grpSpPr>
          <a:xfrm>
            <a:off x="322833" y="3872725"/>
            <a:ext cx="3510648" cy="4206883"/>
            <a:chOff x="5458164" y="2844255"/>
            <a:chExt cx="4205164" cy="50673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6868097-7920-4B34-97B2-4A3FBA105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10428" y="2844255"/>
              <a:ext cx="4152900" cy="50673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D34D671-622C-408F-9EB2-B23CA13DE9DB}"/>
                </a:ext>
              </a:extLst>
            </p:cNvPr>
            <p:cNvSpPr/>
            <p:nvPr/>
          </p:nvSpPr>
          <p:spPr>
            <a:xfrm>
              <a:off x="5458164" y="3029948"/>
              <a:ext cx="276999" cy="2769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8ABD63-1271-4854-BAE8-A5A3F14838BC}"/>
                </a:ext>
              </a:extLst>
            </p:cNvPr>
            <p:cNvSpPr/>
            <p:nvPr/>
          </p:nvSpPr>
          <p:spPr>
            <a:xfrm>
              <a:off x="5943073" y="5276349"/>
              <a:ext cx="276999" cy="2769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3</a:t>
              </a:r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9688F1-7203-43DE-B5E2-0CC4870C69A1}"/>
              </a:ext>
            </a:extLst>
          </p:cNvPr>
          <p:cNvSpPr txBox="1"/>
          <p:nvPr/>
        </p:nvSpPr>
        <p:spPr>
          <a:xfrm>
            <a:off x="3895899" y="5986137"/>
            <a:ext cx="2909455" cy="837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Get Text </a:t>
            </a:r>
            <a:r>
              <a:rPr lang="ko-KR" altLang="en-US" sz="1100"/>
              <a:t>액티비티를 추가하고</a:t>
            </a:r>
            <a:r>
              <a:rPr lang="en-US" altLang="ko-KR" sz="1100"/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/>
              <a:t>텍스트를 추출하여</a:t>
            </a:r>
            <a:r>
              <a:rPr lang="en-US" altLang="ko-KR" sz="1100"/>
              <a:t> </a:t>
            </a:r>
            <a:r>
              <a:rPr lang="ko-KR" altLang="en-US" sz="1100"/>
              <a:t>저장위치는 노트북에 </a:t>
            </a:r>
            <a:r>
              <a:rPr lang="en-US" altLang="ko-KR" sz="1100"/>
              <a:t>Scratchpad!_A1</a:t>
            </a:r>
            <a:r>
              <a:rPr lang="ko-KR" altLang="en-US" sz="1100"/>
              <a:t>셀로 지정한다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73DAE18-83E4-4AF0-B185-EEEB4544258C}"/>
              </a:ext>
            </a:extLst>
          </p:cNvPr>
          <p:cNvCxnSpPr/>
          <p:nvPr/>
        </p:nvCxnSpPr>
        <p:spPr>
          <a:xfrm>
            <a:off x="201559" y="3872725"/>
            <a:ext cx="64219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40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04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Use Word File </a:t>
            </a:r>
            <a:r>
              <a:rPr lang="ko-KR" altLang="en-US" sz="1200"/>
              <a:t>액티비티와 </a:t>
            </a:r>
            <a:r>
              <a:rPr lang="en-US" altLang="ko-KR" sz="1200"/>
              <a:t>Use Excel File </a:t>
            </a:r>
            <a:r>
              <a:rPr lang="ko-KR" altLang="en-US" sz="1200"/>
              <a:t>액티비티를 차례로 추가하고</a:t>
            </a:r>
            <a:r>
              <a:rPr lang="en-US" altLang="ko-KR" sz="1200"/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/>
              <a:t>    </a:t>
            </a:r>
            <a:r>
              <a:rPr lang="ko-KR" altLang="en-US" sz="1200"/>
              <a:t>경로를 각각 다운받은 실습파일로 지정한다</a:t>
            </a:r>
            <a:r>
              <a:rPr lang="en-US" altLang="ko-KR" sz="1200"/>
              <a:t>. ContractData</a:t>
            </a:r>
            <a:r>
              <a:rPr lang="ko-KR" altLang="en-US" sz="1200"/>
              <a:t>로 참조한다</a:t>
            </a:r>
            <a:r>
              <a:rPr lang="en-US" altLang="ko-KR" sz="12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924" y="6368367"/>
            <a:ext cx="57340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117246-4A8A-463A-BDF1-811984899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51" y="1078395"/>
            <a:ext cx="4136196" cy="49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0404" y="1663409"/>
            <a:ext cx="5911277" cy="63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Replace Text In Document </a:t>
            </a:r>
            <a:r>
              <a:rPr lang="ko-KR" altLang="en-US" sz="1200"/>
              <a:t>액티비티를 추가하여 워드파일의 대괄호 부분의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텍스트를 전부 엑셀의 </a:t>
            </a:r>
            <a:r>
              <a:rPr lang="en-US" altLang="ko-KR" sz="1200"/>
              <a:t>23</a:t>
            </a:r>
            <a:r>
              <a:rPr lang="ko-KR" altLang="en-US" sz="1200"/>
              <a:t>번째 행의 값으로 교체한다</a:t>
            </a:r>
            <a:r>
              <a:rPr lang="en-US" altLang="ko-KR" sz="12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0617" y="905467"/>
            <a:ext cx="5725648" cy="588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Insert DataTable In Document :</a:t>
            </a:r>
          </a:p>
          <a:p>
            <a:pPr lvl="0">
              <a:defRPr/>
            </a:pPr>
            <a:endParaRPr lang="ko-KR" altLang="en-US" sz="1100"/>
          </a:p>
          <a:p>
            <a:pPr lvl="0">
              <a:defRPr/>
            </a:pPr>
            <a:r>
              <a:rPr lang="ko-KR" altLang="en-US" sz="1100"/>
              <a:t>텍스트 또는 책갈피에 상대적인 데이터 테이블을 삽입합니다</a:t>
            </a:r>
            <a:r>
              <a:rPr lang="en-US" altLang="ko-KR" sz="1100"/>
              <a:t>.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56576" y="238656"/>
            <a:ext cx="3443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2. </a:t>
            </a:r>
            <a:r>
              <a:rPr lang="ko-KR" altLang="en-US" sz="1400" kern="0"/>
              <a:t>텍스트 바꾸기</a:t>
            </a:r>
            <a:r>
              <a:rPr lang="en-US" altLang="ko-KR" sz="1400" kern="0"/>
              <a:t>, </a:t>
            </a:r>
            <a:r>
              <a:rPr lang="ko-KR" altLang="en-US" sz="1400" kern="0"/>
              <a:t>데이터 테이블 추가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485318" y="654286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360E0AC-B604-4395-966F-52716586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49" y="2303145"/>
            <a:ext cx="3467584" cy="6563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842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/>
              <a:t>Insert DataTable In Document </a:t>
            </a:r>
            <a:r>
              <a:rPr lang="ko-KR" altLang="en-US" sz="1100"/>
              <a:t>액티비티를 추가하여 </a:t>
            </a:r>
            <a:r>
              <a:rPr lang="en-US" altLang="ko-KR" sz="1100"/>
              <a:t>ContractData</a:t>
            </a:r>
            <a:r>
              <a:rPr lang="ko-KR" altLang="en-US" sz="1100"/>
              <a:t>의 </a:t>
            </a:r>
            <a:r>
              <a:rPr lang="en-US" altLang="ko-KR" sz="1100"/>
              <a:t>Table1 </a:t>
            </a:r>
            <a:r>
              <a:rPr lang="ko-KR" altLang="en-US" sz="1100"/>
              <a:t>시트를 선택한다</a:t>
            </a:r>
            <a:r>
              <a:rPr lang="en-US" altLang="ko-KR" sz="110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/>
              <a:t>    </a:t>
            </a:r>
            <a:r>
              <a:rPr lang="ko-KR" altLang="en-US" sz="1100"/>
              <a:t>삽입기준은 텍스트로하고</a:t>
            </a:r>
            <a:r>
              <a:rPr lang="en-US" altLang="ko-KR" sz="1100"/>
              <a:t>, </a:t>
            </a:r>
            <a:r>
              <a:rPr lang="ko-KR" altLang="en-US" sz="1100"/>
              <a:t>검색할 텍스트에 </a:t>
            </a:r>
            <a:r>
              <a:rPr lang="en-US" altLang="ko-KR" sz="1100"/>
              <a:t>&lt;Insert Table here&gt;</a:t>
            </a:r>
            <a:r>
              <a:rPr lang="ko-KR" altLang="en-US" sz="1100"/>
              <a:t>을 붙여넣는다</a:t>
            </a:r>
            <a:r>
              <a:rPr lang="en-US" altLang="ko-KR" sz="110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/>
              <a:t>    삽입할 위치는 바꾸기를 선택한다</a:t>
            </a:r>
            <a:r>
              <a:rPr lang="en-US" altLang="ko-KR" sz="110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87779" y="5697471"/>
            <a:ext cx="5661808" cy="59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다시 </a:t>
            </a:r>
            <a:r>
              <a:rPr lang="en-US" altLang="ko-KR" sz="1100"/>
              <a:t>Replace Text In Document </a:t>
            </a:r>
            <a:r>
              <a:rPr lang="ko-KR" altLang="en-US" sz="1100"/>
              <a:t>액티비티를 추가하고</a:t>
            </a:r>
            <a:r>
              <a:rPr lang="en-US" altLang="ko-KR" sz="1100"/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/>
              <a:t>   [TOTAL] </a:t>
            </a:r>
            <a:r>
              <a:rPr lang="ko-KR" altLang="en-US" sz="1100"/>
              <a:t>텍스트를 엑셀파일의 </a:t>
            </a:r>
            <a:r>
              <a:rPr lang="en-US" altLang="ko-KR" sz="1100"/>
              <a:t>Goods! E11 </a:t>
            </a:r>
            <a:r>
              <a:rPr lang="ko-KR" altLang="en-US" sz="1100"/>
              <a:t>셀로 교체한다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D471F7-BC33-404E-B3D1-373905F1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3" y="1574427"/>
            <a:ext cx="3879388" cy="2885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012B7B-F786-490D-A7F4-F2B3E8F0E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13" y="6418086"/>
            <a:ext cx="3829829" cy="1648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3770" y="4348751"/>
            <a:ext cx="5589464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Replace Text In Document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   [DATE] </a:t>
            </a:r>
            <a:r>
              <a:rPr lang="ko-KR" altLang="en-US" sz="1200" dirty="0"/>
              <a:t>텍스트 부분을 </a:t>
            </a:r>
            <a:r>
              <a:rPr lang="en-US" altLang="ko-KR" sz="1200" dirty="0" err="1"/>
              <a:t>ContractData</a:t>
            </a:r>
            <a:r>
              <a:rPr lang="en-US" altLang="ko-KR" sz="1200" dirty="0"/>
              <a:t> </a:t>
            </a:r>
            <a:r>
              <a:rPr lang="ko-KR" altLang="en-US" sz="1200" dirty="0"/>
              <a:t>시트의 </a:t>
            </a:r>
            <a:r>
              <a:rPr lang="en-US" altLang="ko-KR" sz="1200" dirty="0"/>
              <a:t>A23</a:t>
            </a:r>
            <a:r>
              <a:rPr lang="ko-KR" altLang="en-US" sz="1200" dirty="0"/>
              <a:t>으로 교체한다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[EUR EXCHANGE RATE] </a:t>
            </a:r>
            <a:r>
              <a:rPr lang="ko-KR" altLang="en-US" sz="1200" dirty="0"/>
              <a:t>텍스트 부분을 처음에 추출한 </a:t>
            </a:r>
            <a:r>
              <a:rPr lang="en-US" altLang="ko-KR" sz="1200" dirty="0"/>
              <a:t>1</a:t>
            </a:r>
            <a:r>
              <a:rPr lang="ko-KR" altLang="en-US" sz="1200" dirty="0"/>
              <a:t>유로의 환율 값을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/>
              <a:t>   </a:t>
            </a:r>
            <a:r>
              <a:rPr lang="ko-KR" altLang="en-US" sz="1200" dirty="0"/>
              <a:t> 텍스트를 추출한 위치인 </a:t>
            </a:r>
            <a:r>
              <a:rPr lang="en-US" altLang="ko-KR" sz="1200" dirty="0"/>
              <a:t>Scratchpad</a:t>
            </a:r>
            <a:r>
              <a:rPr lang="ko-KR" altLang="en-US" sz="1200" dirty="0"/>
              <a:t>의 </a:t>
            </a:r>
            <a:r>
              <a:rPr lang="en-US" altLang="ko-KR" sz="1200" dirty="0"/>
              <a:t>A1 </a:t>
            </a:r>
            <a:r>
              <a:rPr lang="ko-KR" altLang="en-US" sz="1200" dirty="0"/>
              <a:t>셀로 교체한다</a:t>
            </a:r>
            <a:r>
              <a:rPr lang="en-US" altLang="ko-KR" sz="1200" dirty="0"/>
              <a:t>.  </a:t>
            </a:r>
            <a:endParaRPr lang="ko-KR" altLang="en-US" sz="1200" dirty="0"/>
          </a:p>
        </p:txBody>
      </p:sp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/>
              <a:t>3. </a:t>
            </a:r>
            <a:r>
              <a:rPr lang="ko-KR" altLang="en-US" sz="1400" kern="0"/>
              <a:t>그림</a:t>
            </a:r>
            <a:r>
              <a:rPr lang="en-US" altLang="ko-KR" sz="1400" kern="0"/>
              <a:t> </a:t>
            </a:r>
            <a:r>
              <a:rPr lang="ko-KR" altLang="en-US" sz="1400" kern="0"/>
              <a:t>바꾸기</a:t>
            </a:r>
            <a:endParaRPr lang="en-US" altLang="ko-KR" sz="3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365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Replace Picture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Logo_Seller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Logo_Buyer</a:t>
            </a:r>
            <a:r>
              <a:rPr lang="ko-KR" altLang="en-US" sz="1200" dirty="0"/>
              <a:t>의 그림을 각각</a:t>
            </a:r>
          </a:p>
          <a:p>
            <a:pPr lvl="0">
              <a:defRPr/>
            </a:pPr>
            <a:r>
              <a:rPr lang="en-US" altLang="ko-KR" sz="1200" dirty="0"/>
              <a:t>    Seller Logo.png, Buyer Logo.png</a:t>
            </a:r>
            <a:r>
              <a:rPr lang="ko-KR" altLang="en-US" sz="1200" dirty="0"/>
              <a:t>로 교체한다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5CB12E-FE78-450A-B364-ABCDF7397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4" y="1218658"/>
            <a:ext cx="3732355" cy="29097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FD74B7C-E0E1-4385-8215-7F69A52136C3}"/>
              </a:ext>
            </a:extLst>
          </p:cNvPr>
          <p:cNvGrpSpPr/>
          <p:nvPr/>
        </p:nvGrpSpPr>
        <p:grpSpPr>
          <a:xfrm>
            <a:off x="717003" y="5676408"/>
            <a:ext cx="3732355" cy="3437112"/>
            <a:chOff x="-3713235" y="4714413"/>
            <a:chExt cx="3577904" cy="32845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578F1E-83A7-4163-8C0D-5D9589082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593389" y="4731474"/>
              <a:ext cx="3458058" cy="3267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EA472A-3EA9-4D48-A47C-180DC2AE5778}"/>
                </a:ext>
              </a:extLst>
            </p:cNvPr>
            <p:cNvSpPr/>
            <p:nvPr/>
          </p:nvSpPr>
          <p:spPr>
            <a:xfrm>
              <a:off x="-3713235" y="4714413"/>
              <a:ext cx="239691" cy="254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341C5F9-9380-41C9-BF92-45DC7A05B986}"/>
                </a:ext>
              </a:extLst>
            </p:cNvPr>
            <p:cNvSpPr/>
            <p:nvPr/>
          </p:nvSpPr>
          <p:spPr>
            <a:xfrm>
              <a:off x="-3713235" y="6356709"/>
              <a:ext cx="239691" cy="25471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3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266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</a:t>
            </a:r>
            <a:r>
              <a:rPr lang="en-US" altLang="ko-KR" sz="1200"/>
              <a:t>, </a:t>
            </a:r>
            <a:r>
              <a:rPr lang="ko-KR" altLang="en-US" sz="1200"/>
              <a:t>텍스트와 그림이 교체되고</a:t>
            </a:r>
            <a:r>
              <a:rPr lang="en-US" altLang="ko-KR" sz="1200"/>
              <a:t>, </a:t>
            </a:r>
            <a:r>
              <a:rPr lang="ko-KR" altLang="en-US" sz="1200"/>
              <a:t>데이터 테이블의 삽입되는 것을 확인할 수 있다</a:t>
            </a:r>
            <a:r>
              <a:rPr lang="en-US" altLang="ko-KR" sz="120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902" y="1773660"/>
            <a:ext cx="5025575" cy="579437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541</Words>
  <Application>Microsoft Office PowerPoint</Application>
  <PresentationFormat>A4 용지(210x297mm)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154</cp:revision>
  <dcterms:created xsi:type="dcterms:W3CDTF">2021-07-15T05:33:11Z</dcterms:created>
  <dcterms:modified xsi:type="dcterms:W3CDTF">2021-12-16T01:45:39Z</dcterms:modified>
  <cp:version/>
</cp:coreProperties>
</file>