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62" r:id="rId5"/>
    <p:sldId id="261" r:id="rId6"/>
    <p:sldId id="259" r:id="rId7"/>
    <p:sldId id="258" r:id="rId8"/>
    <p:sldId id="260" r:id="rId9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16" y="72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85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8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확장자명에 따라 파일 위치 이동하기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</a:t>
            </a:r>
            <a:r>
              <a:rPr lang="en-US" altLang="ko-KR" sz="10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351492A2-5F5C-446F-8910-8C3E417F55B9}"/>
              </a:ext>
            </a:extLst>
          </p:cNvPr>
          <p:cNvSpPr/>
          <p:nvPr/>
        </p:nvSpPr>
        <p:spPr>
          <a:xfrm>
            <a:off x="2951050" y="1303723"/>
            <a:ext cx="2006711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xmlns="" id="{6EFD13E3-89D6-4B0E-8B57-A0153BC2B548}"/>
              </a:ext>
            </a:extLst>
          </p:cNvPr>
          <p:cNvSpPr/>
          <p:nvPr/>
        </p:nvSpPr>
        <p:spPr>
          <a:xfrm>
            <a:off x="2674826" y="2215421"/>
            <a:ext cx="2563924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프로젝트폴더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\sorted </a:t>
            </a:r>
            <a:r>
              <a:rPr lang="ko-KR" altLang="en-US" sz="100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폴더가 존재하는가</a:t>
            </a:r>
            <a:endParaRPr lang="ko-KR" altLang="en-US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A2ADCADA-3BB6-41C3-A920-5B1804469440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3954406" y="1840242"/>
            <a:ext cx="2382" cy="375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xmlns="" id="{164E6689-B4AF-426B-BDE8-BE94C9BED61A}"/>
              </a:ext>
            </a:extLst>
          </p:cNvPr>
          <p:cNvSpPr/>
          <p:nvPr/>
        </p:nvSpPr>
        <p:spPr>
          <a:xfrm>
            <a:off x="2670062" y="3843175"/>
            <a:ext cx="2617938" cy="31974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파일이 있는 폴더 지정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4349" y="2233073"/>
            <a:ext cx="2012098" cy="26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Folder Exists</a:t>
            </a:r>
            <a:endParaRPr lang="ko-KR" altLang="en-US" sz="105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xmlns="" id="{6EFD13E3-89D6-4B0E-8B57-A0153BC2B548}"/>
              </a:ext>
            </a:extLst>
          </p:cNvPr>
          <p:cNvSpPr/>
          <p:nvPr/>
        </p:nvSpPr>
        <p:spPr>
          <a:xfrm>
            <a:off x="2670062" y="2965878"/>
            <a:ext cx="2568688" cy="33542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폴더가 존재하지 않으면 생성</a:t>
            </a:r>
            <a:endParaRPr lang="ko-KR" altLang="en-US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4349" y="2965877"/>
            <a:ext cx="2012098" cy="26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Else If</a:t>
            </a:r>
            <a:endParaRPr lang="ko-KR" altLang="en-US" sz="105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75" y="3340380"/>
            <a:ext cx="4819650" cy="514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017" y="2499214"/>
            <a:ext cx="1443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결과저장 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변수사용</a:t>
            </a:r>
            <a:endParaRPr lang="ko-KR" altLang="en-US" sz="1100"/>
          </a:p>
        </p:txBody>
      </p:sp>
      <p:sp>
        <p:nvSpPr>
          <p:cNvPr id="32" name="직사각형 31"/>
          <p:cNvSpPr/>
          <p:nvPr/>
        </p:nvSpPr>
        <p:spPr>
          <a:xfrm>
            <a:off x="167017" y="3840505"/>
            <a:ext cx="2012098" cy="26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For Each File In Folder</a:t>
            </a:r>
            <a:endParaRPr lang="ko-KR" altLang="en-US" sz="1050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xmlns="" id="{164E6689-B4AF-426B-BDE8-BE94C9BED61A}"/>
              </a:ext>
            </a:extLst>
          </p:cNvPr>
          <p:cNvSpPr/>
          <p:nvPr/>
        </p:nvSpPr>
        <p:spPr>
          <a:xfrm>
            <a:off x="2670062" y="4344961"/>
            <a:ext cx="2617938" cy="31974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</a:t>
            </a:r>
            <a:r>
              <a:rPr lang="ko-KR" altLang="en-US" sz="11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노트북에 저장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162" y="4314806"/>
            <a:ext cx="4181475" cy="144780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38466" y="4337086"/>
            <a:ext cx="2012098" cy="26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Write Cell</a:t>
            </a:r>
            <a:endParaRPr lang="ko-KR" altLang="en-US" sz="1050"/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164E6689-B4AF-426B-BDE8-BE94C9BED61A}"/>
              </a:ext>
            </a:extLst>
          </p:cNvPr>
          <p:cNvSpPr/>
          <p:nvPr/>
        </p:nvSpPr>
        <p:spPr>
          <a:xfrm>
            <a:off x="2686416" y="4830950"/>
            <a:ext cx="2617938" cy="319742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Switch </a:t>
            </a:r>
            <a:r>
              <a:rPr lang="ko-KR" altLang="en-US" sz="110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6749" y="4839970"/>
            <a:ext cx="2012098" cy="26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Switch</a:t>
            </a:r>
            <a:endParaRPr lang="ko-KR" altLang="en-US" sz="1050"/>
          </a:p>
        </p:txBody>
      </p:sp>
      <p:sp>
        <p:nvSpPr>
          <p:cNvPr id="38" name="직사각형 37"/>
          <p:cNvSpPr/>
          <p:nvPr/>
        </p:nvSpPr>
        <p:spPr>
          <a:xfrm>
            <a:off x="603992" y="5357975"/>
            <a:ext cx="2012098" cy="26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Folder Exists</a:t>
            </a:r>
            <a:endParaRPr lang="ko-KR" altLang="en-US" sz="1050"/>
          </a:p>
        </p:txBody>
      </p:sp>
      <p:sp>
        <p:nvSpPr>
          <p:cNvPr id="39" name="직사각형 38"/>
          <p:cNvSpPr/>
          <p:nvPr/>
        </p:nvSpPr>
        <p:spPr>
          <a:xfrm>
            <a:off x="603992" y="5764224"/>
            <a:ext cx="2012098" cy="26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Else If  (</a:t>
            </a:r>
            <a:r>
              <a:rPr lang="ko-KR" altLang="en-US" sz="1050" smtClean="0"/>
              <a:t>폴더생성</a:t>
            </a:r>
            <a:r>
              <a:rPr lang="en-US" altLang="ko-KR" sz="1050" dirty="0" smtClean="0"/>
              <a:t>)</a:t>
            </a:r>
            <a:endParaRPr lang="ko-KR" altLang="en-US" sz="1050"/>
          </a:p>
        </p:txBody>
      </p:sp>
      <p:sp>
        <p:nvSpPr>
          <p:cNvPr id="47" name="직사각형 46"/>
          <p:cNvSpPr/>
          <p:nvPr/>
        </p:nvSpPr>
        <p:spPr>
          <a:xfrm>
            <a:off x="603992" y="6565978"/>
            <a:ext cx="2012098" cy="26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Move File</a:t>
            </a:r>
            <a:endParaRPr lang="ko-KR" altLang="en-US" sz="105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162" y="6222682"/>
            <a:ext cx="3162300" cy="14954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133725" y="5357975"/>
            <a:ext cx="1824036" cy="1450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</a:rPr>
              <a:t>Png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</a:rPr>
              <a:t>Xlsx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Pdf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/>
                </a:solidFill>
              </a:rPr>
              <a:t>pptx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5917" y="6146878"/>
            <a:ext cx="1850173" cy="266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Create Folder</a:t>
            </a:r>
            <a:endParaRPr lang="ko-KR" altLang="en-US" sz="10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8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확장자명에 따라 파일 위치 이동하기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</a:t>
            </a:r>
            <a:r>
              <a:rPr lang="en-US" altLang="ko-KR" sz="10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40" name="직사각형 14">
            <a:extLst>
              <a:ext uri="{FF2B5EF4-FFF2-40B4-BE49-F238E27FC236}">
                <a16:creationId xmlns:a16="http://schemas.microsoft.com/office/drawing/2014/main" xmlns="" id="{C6AFE9D4-5EA9-4899-82BF-DBBCA2CF337F}"/>
              </a:ext>
            </a:extLst>
          </p:cNvPr>
          <p:cNvSpPr/>
          <p:nvPr/>
        </p:nvSpPr>
        <p:spPr>
          <a:xfrm>
            <a:off x="166326" y="892040"/>
            <a:ext cx="622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Folder Exists, If, Create Folder, Switch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폴더 존재 유무에 따라 폴더를 생성하고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파일의 확장자를 확인하여</a:t>
            </a:r>
            <a:endParaRPr lang="en-US" altLang="ko-KR" sz="12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지정된 폴더로 이동하는 로봇을 만들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xmlns="" id="{39716C67-2DA3-4233-ACEE-3645C61BCDFE}"/>
              </a:ext>
            </a:extLst>
          </p:cNvPr>
          <p:cNvSpPr/>
          <p:nvPr/>
        </p:nvSpPr>
        <p:spPr>
          <a:xfrm>
            <a:off x="656366" y="2145990"/>
            <a:ext cx="5744407" cy="6409912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351492A2-5F5C-446F-8910-8C3E417F55B9}"/>
              </a:ext>
            </a:extLst>
          </p:cNvPr>
          <p:cNvSpPr/>
          <p:nvPr/>
        </p:nvSpPr>
        <p:spPr>
          <a:xfrm>
            <a:off x="2960576" y="2732936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xmlns="" id="{6EFD13E3-89D6-4B0E-8B57-A0153BC2B548}"/>
              </a:ext>
            </a:extLst>
          </p:cNvPr>
          <p:cNvSpPr/>
          <p:nvPr/>
        </p:nvSpPr>
        <p:spPr>
          <a:xfrm>
            <a:off x="2674826" y="36637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프로젝트폴더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\sorted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폴더가 없으면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 생성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A2ADCADA-3BB6-41C3-A920-5B1804469440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3455876" y="3269455"/>
            <a:ext cx="0" cy="394281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xmlns="" id="{164E6689-B4AF-426B-BDE8-BE94C9BED61A}"/>
              </a:ext>
            </a:extLst>
          </p:cNvPr>
          <p:cNvSpPr/>
          <p:nvPr/>
        </p:nvSpPr>
        <p:spPr>
          <a:xfrm>
            <a:off x="2159570" y="4594536"/>
            <a:ext cx="2617938" cy="89886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각각의 확장자에 해당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pdf,png,pptx,xlsx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하는 폴더를 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프로젝트폴더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\sorted\ 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경로에 생성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73A9A5EB-E26A-4679-A537-F6B61985EE4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464779" y="4200157"/>
            <a:ext cx="3760" cy="3943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2CB66038-10C4-42AD-83BD-94AF4C98A187}"/>
              </a:ext>
            </a:extLst>
          </p:cNvPr>
          <p:cNvSpPr/>
          <p:nvPr/>
        </p:nvSpPr>
        <p:spPr>
          <a:xfrm>
            <a:off x="2838081" y="6867363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501D0117-5647-4985-8A5C-DC324ABEB03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462921" y="6439013"/>
            <a:ext cx="0" cy="42835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14">
            <a:extLst>
              <a:ext uri="{FF2B5EF4-FFF2-40B4-BE49-F238E27FC236}">
                <a16:creationId xmlns:a16="http://schemas.microsoft.com/office/drawing/2014/main" xmlns="" id="{9325727B-EF87-4CE8-B90B-4A7E08999BB6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xmlns="" id="{1DD75E07-D4B8-42E0-A6A9-71C9BF689864}"/>
              </a:ext>
            </a:extLst>
          </p:cNvPr>
          <p:cNvSpPr/>
          <p:nvPr/>
        </p:nvSpPr>
        <p:spPr>
          <a:xfrm>
            <a:off x="2640133" y="5894434"/>
            <a:ext cx="1645577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확장자 별로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확장자 폴더에 분류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D524B1C8-7306-456A-90C4-92786FBAB424}"/>
              </a:ext>
            </a:extLst>
          </p:cNvPr>
          <p:cNvCxnSpPr>
            <a:cxnSpLocks/>
          </p:cNvCxnSpPr>
          <p:nvPr/>
        </p:nvCxnSpPr>
        <p:spPr>
          <a:xfrm flipH="1">
            <a:off x="3455876" y="5510041"/>
            <a:ext cx="7046" cy="371802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6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8D83D68-2A60-4D31-A8C0-46232D65524F}"/>
              </a:ext>
            </a:extLst>
          </p:cNvPr>
          <p:cNvSpPr txBox="1"/>
          <p:nvPr/>
        </p:nvSpPr>
        <p:spPr>
          <a:xfrm>
            <a:off x="303852" y="1332532"/>
            <a:ext cx="6174101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Folder Exists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폴더 경로에 프로젝트 폴더 </a:t>
            </a:r>
            <a:r>
              <a:rPr lang="en-US" altLang="ko-KR" sz="1100" dirty="0"/>
              <a:t>\sorted</a:t>
            </a:r>
            <a:r>
              <a:rPr lang="ko-KR" altLang="en-US" sz="1100" dirty="0"/>
              <a:t>를 입력한다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/>
              <a:t>결과는 </a:t>
            </a:r>
            <a:r>
              <a:rPr lang="en-US" altLang="ko-KR" sz="1100" dirty="0"/>
              <a:t>“</a:t>
            </a:r>
            <a:r>
              <a:rPr lang="en-US" altLang="ko-KR" sz="1100" dirty="0" err="1"/>
              <a:t>SortedFolder</a:t>
            </a:r>
            <a:r>
              <a:rPr lang="en-US" altLang="ko-KR" sz="1100" dirty="0"/>
              <a:t>”</a:t>
            </a:r>
            <a:r>
              <a:rPr lang="ko-KR" altLang="en-US" sz="1100" dirty="0"/>
              <a:t>를 입력한다</a:t>
            </a:r>
            <a:r>
              <a:rPr lang="en-US" altLang="ko-KR" sz="1100" dirty="0"/>
              <a:t>.</a:t>
            </a:r>
          </a:p>
        </p:txBody>
      </p:sp>
      <p:sp>
        <p:nvSpPr>
          <p:cNvPr id="12" name="직사각형 14">
            <a:extLst>
              <a:ext uri="{FF2B5EF4-FFF2-40B4-BE49-F238E27FC236}">
                <a16:creationId xmlns:a16="http://schemas.microsoft.com/office/drawing/2014/main" xmlns="" id="{3BD724D7-8E46-4FAF-9726-8B2D42D55935}"/>
              </a:ext>
            </a:extLst>
          </p:cNvPr>
          <p:cNvSpPr/>
          <p:nvPr/>
        </p:nvSpPr>
        <p:spPr>
          <a:xfrm>
            <a:off x="148036" y="173355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폴더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F2AF60-CBFA-4478-AD8F-9398F332653D}"/>
              </a:ext>
            </a:extLst>
          </p:cNvPr>
          <p:cNvSpPr txBox="1"/>
          <p:nvPr/>
        </p:nvSpPr>
        <p:spPr>
          <a:xfrm>
            <a:off x="309151" y="757908"/>
            <a:ext cx="572564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Folder Exists : </a:t>
            </a:r>
            <a:r>
              <a:rPr lang="ko-KR" altLang="en-US" sz="1100" dirty="0"/>
              <a:t>지정된 폴더가 있는지 확인하고 폴더가 있으면 </a:t>
            </a:r>
            <a:r>
              <a:rPr lang="en-US" altLang="ko-KR" sz="1100" dirty="0"/>
              <a:t>True</a:t>
            </a:r>
            <a:r>
              <a:rPr lang="ko-KR" altLang="en-US" sz="1100" dirty="0"/>
              <a:t>를 반환하고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없으면 </a:t>
            </a:r>
            <a:r>
              <a:rPr lang="en-US" altLang="ko-KR" sz="1100" dirty="0"/>
              <a:t>False</a:t>
            </a:r>
            <a:r>
              <a:rPr lang="ko-KR" altLang="en-US" sz="1100" dirty="0"/>
              <a:t>를 반환합니다</a:t>
            </a:r>
            <a:r>
              <a:rPr lang="en-US" altLang="ko-KR" sz="1100" b="1" dirty="0"/>
              <a:t>.</a:t>
            </a:r>
            <a:endParaRPr lang="en-US" altLang="ko-KR" sz="1100" dirty="0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xmlns="" id="{A10A2B59-8F3D-421A-8A8D-4DA0E96FCCA1}"/>
              </a:ext>
            </a:extLst>
          </p:cNvPr>
          <p:cNvSpPr txBox="1"/>
          <p:nvPr/>
        </p:nvSpPr>
        <p:spPr>
          <a:xfrm>
            <a:off x="303852" y="506727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BD0B4CB-C62A-4854-B47A-902A69FB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89" y="2015892"/>
            <a:ext cx="3686175" cy="149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74A78B0-9173-48C7-87A2-1AF12747BA03}"/>
              </a:ext>
            </a:extLst>
          </p:cNvPr>
          <p:cNvSpPr txBox="1"/>
          <p:nvPr/>
        </p:nvSpPr>
        <p:spPr>
          <a:xfrm>
            <a:off x="303851" y="4297230"/>
            <a:ext cx="6174101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If </a:t>
            </a:r>
            <a:r>
              <a:rPr lang="ko-KR" altLang="en-US" sz="1100" dirty="0"/>
              <a:t>액티비티를 추가하고 조건에는 저장한 </a:t>
            </a:r>
            <a:r>
              <a:rPr lang="en-US" altLang="ko-KR" sz="1100" dirty="0" err="1"/>
              <a:t>SortedFolder</a:t>
            </a:r>
            <a:r>
              <a:rPr lang="ko-KR" altLang="en-US" sz="1100" dirty="0"/>
              <a:t>를 선택한 후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ko-KR" altLang="en-US" sz="1100" dirty="0" err="1"/>
              <a:t>조건빌더에서</a:t>
            </a:r>
            <a:r>
              <a:rPr lang="ko-KR" altLang="en-US" sz="1100" dirty="0"/>
              <a:t> </a:t>
            </a:r>
            <a:r>
              <a:rPr lang="en-US" altLang="ko-KR" sz="1100" dirty="0"/>
              <a:t>False</a:t>
            </a:r>
            <a:r>
              <a:rPr lang="ko-KR" altLang="en-US" sz="1100" dirty="0"/>
              <a:t>를 선택한다</a:t>
            </a:r>
            <a:r>
              <a:rPr lang="en-US" altLang="ko-KR" sz="11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2092A80-E016-4BF7-9898-9E731CAD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22" y="5083142"/>
            <a:ext cx="4657725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Then </a:t>
            </a:r>
            <a:r>
              <a:rPr lang="ko-KR" altLang="en-US" sz="1200" dirty="0"/>
              <a:t>내부에 </a:t>
            </a:r>
            <a:r>
              <a:rPr lang="en-US" altLang="ko-KR" sz="1200" dirty="0"/>
              <a:t>Create Folder </a:t>
            </a:r>
            <a:r>
              <a:rPr lang="ko-KR" altLang="en-US" sz="1200" dirty="0"/>
              <a:t>액티비티를 추가해서 폴더를 생성한다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폴더이름은 </a:t>
            </a:r>
            <a:r>
              <a:rPr lang="en-US" altLang="ko-KR" sz="1200" dirty="0"/>
              <a:t>“</a:t>
            </a:r>
            <a:r>
              <a:rPr lang="ko-KR" altLang="en-US" sz="1200" dirty="0"/>
              <a:t>프로젝트 폴더</a:t>
            </a:r>
            <a:r>
              <a:rPr lang="en-US" altLang="ko-KR" sz="1200" dirty="0"/>
              <a:t>\sorted</a:t>
            </a:r>
            <a:r>
              <a:rPr lang="ko-KR" altLang="en-US" sz="1200" dirty="0"/>
              <a:t>이다</a:t>
            </a:r>
            <a:r>
              <a:rPr lang="en-US" altLang="ko-KR" sz="1200" dirty="0"/>
              <a:t>.”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E4C9DA4-E583-4109-895F-284BF4A8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07" y="982408"/>
            <a:ext cx="4610100" cy="3381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4161FA2-EDE6-4E40-BA3D-BB9447440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07" y="5713523"/>
            <a:ext cx="5191125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45BCE51-250B-47ED-A5D5-B43AD38F9DA2}"/>
              </a:ext>
            </a:extLst>
          </p:cNvPr>
          <p:cNvSpPr txBox="1"/>
          <p:nvPr/>
        </p:nvSpPr>
        <p:spPr>
          <a:xfrm>
            <a:off x="266408" y="4856816"/>
            <a:ext cx="736308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04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IF </a:t>
            </a:r>
            <a:r>
              <a:rPr lang="ko-KR" altLang="en-US" sz="1200" dirty="0"/>
              <a:t>액티비티 다음에 </a:t>
            </a:r>
            <a:r>
              <a:rPr lang="en-US" altLang="ko-KR" sz="1200" dirty="0"/>
              <a:t>For Each File In Folder </a:t>
            </a:r>
            <a:r>
              <a:rPr lang="ko-KR" altLang="en-US" sz="1200" dirty="0"/>
              <a:t>액티비티를 추가하고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Files </a:t>
            </a:r>
            <a:r>
              <a:rPr lang="ko-KR" altLang="en-US" sz="1200" dirty="0"/>
              <a:t>폴더 경로를 지정한다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0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05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Write Cell </a:t>
            </a:r>
            <a:r>
              <a:rPr lang="ko-KR" altLang="en-US" sz="1200" dirty="0"/>
              <a:t>액티비티로 파일의 경로를 노트북의 </a:t>
            </a:r>
            <a:r>
              <a:rPr lang="en-US" altLang="ko-KR" sz="1200" dirty="0" err="1"/>
              <a:t>File!FileName</a:t>
            </a:r>
            <a:r>
              <a:rPr lang="ko-KR" altLang="en-US" sz="1200" dirty="0"/>
              <a:t>셀에 작성한다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5725AB1-5B42-4FF8-B8F8-824492AAE440}"/>
              </a:ext>
            </a:extLst>
          </p:cNvPr>
          <p:cNvSpPr txBox="1"/>
          <p:nvPr/>
        </p:nvSpPr>
        <p:spPr>
          <a:xfrm>
            <a:off x="530404" y="4398764"/>
            <a:ext cx="6699452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Switch </a:t>
            </a:r>
            <a:r>
              <a:rPr lang="ko-KR" altLang="en-US" sz="1200" dirty="0"/>
              <a:t>액티비티를 추가하고 표현식에는 </a:t>
            </a:r>
            <a:r>
              <a:rPr lang="en-US" altLang="ko-KR" sz="1200" dirty="0" err="1"/>
              <a:t>File!FileExtension</a:t>
            </a:r>
            <a:r>
              <a:rPr lang="ko-KR" altLang="en-US" sz="1200" dirty="0"/>
              <a:t>를 선택한다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(</a:t>
            </a:r>
            <a:r>
              <a:rPr lang="ko-KR" altLang="en-US" sz="1200" dirty="0"/>
              <a:t>파일의 확장자명이 조건이 됨</a:t>
            </a:r>
            <a:r>
              <a:rPr lang="en-US" altLang="ko-KR" sz="1200" dirty="0"/>
              <a:t>) Default</a:t>
            </a:r>
            <a:r>
              <a:rPr lang="ko-KR" altLang="en-US" sz="1200" dirty="0"/>
              <a:t>를 클릭하고 </a:t>
            </a:r>
            <a:r>
              <a:rPr lang="en-US" altLang="ko-KR" sz="1200" dirty="0"/>
              <a:t>Delete File </a:t>
            </a:r>
            <a:r>
              <a:rPr lang="ko-KR" altLang="en-US" sz="1200" dirty="0"/>
              <a:t>액티비티를 추가한 후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CurrentFile</a:t>
            </a:r>
            <a:r>
              <a:rPr lang="ko-KR" altLang="en-US" sz="1200" dirty="0"/>
              <a:t>의 전체 경로를 선택한다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B3F301-691E-4A9B-99CD-5E27F2055EB8}"/>
              </a:ext>
            </a:extLst>
          </p:cNvPr>
          <p:cNvSpPr txBox="1"/>
          <p:nvPr/>
        </p:nvSpPr>
        <p:spPr>
          <a:xfrm>
            <a:off x="490617" y="3896852"/>
            <a:ext cx="572564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Switch : </a:t>
            </a:r>
            <a:r>
              <a:rPr lang="ko-KR" altLang="en-US" sz="1100" dirty="0"/>
              <a:t>지정된 표현식과 일치하는 사례를 기반으로 정의된 여러 사례 중</a:t>
            </a:r>
            <a:endParaRPr lang="en-US" altLang="ko-KR" sz="1100" dirty="0"/>
          </a:p>
          <a:p>
            <a:r>
              <a:rPr lang="ko-KR" altLang="en-US" sz="1100" dirty="0"/>
              <a:t>단일 사례 차단에 추가 된 액티비티를 실행합니다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직사각형 14">
            <a:extLst>
              <a:ext uri="{FF2B5EF4-FFF2-40B4-BE49-F238E27FC236}">
                <a16:creationId xmlns:a16="http://schemas.microsoft.com/office/drawing/2014/main" xmlns="" id="{3F076F36-C6D8-4D21-9F1B-C7C38EBEB74A}"/>
              </a:ext>
            </a:extLst>
          </p:cNvPr>
          <p:cNvSpPr/>
          <p:nvPr/>
        </p:nvSpPr>
        <p:spPr>
          <a:xfrm>
            <a:off x="156576" y="3230041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/>
              <a:t>조건</a:t>
            </a:r>
            <a:r>
              <a:rPr lang="en-US" altLang="ko-KR" sz="1400" kern="0" dirty="0"/>
              <a:t> </a:t>
            </a:r>
            <a:r>
              <a:rPr lang="ko-KR" altLang="en-US" sz="1400" kern="0" dirty="0" err="1"/>
              <a:t>제어문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8AAF434-D866-4121-B2EC-ED348D6700A4}"/>
              </a:ext>
            </a:extLst>
          </p:cNvPr>
          <p:cNvSpPr txBox="1"/>
          <p:nvPr/>
        </p:nvSpPr>
        <p:spPr>
          <a:xfrm>
            <a:off x="485318" y="3645671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8869AA2-DF69-4935-9E0D-C9757F80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7" y="758300"/>
            <a:ext cx="4568594" cy="2112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9BE467C-86BB-4000-AD86-195ECE300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88" y="5371435"/>
            <a:ext cx="4696480" cy="2934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4616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66408" y="6329432"/>
            <a:ext cx="6996642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9C3A3A"/>
                </a:solidFill>
              </a:rPr>
              <a:t>03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Move File </a:t>
            </a:r>
            <a:r>
              <a:rPr lang="ko-KR" altLang="en-US" sz="1100" dirty="0"/>
              <a:t>액티비티를 추가해서 시작에는 </a:t>
            </a:r>
            <a:r>
              <a:rPr lang="en-US" altLang="ko-KR" sz="1100" dirty="0" err="1"/>
              <a:t>CurrentFile</a:t>
            </a:r>
            <a:r>
              <a:rPr lang="ko-KR" altLang="en-US" sz="1100" dirty="0"/>
              <a:t>의 전체경로</a:t>
            </a:r>
            <a:r>
              <a:rPr lang="en-US" altLang="ko-KR" sz="1100" dirty="0"/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100" dirty="0"/>
              <a:t>    </a:t>
            </a:r>
            <a:r>
              <a:rPr lang="ko-KR" altLang="en-US" sz="1100" dirty="0"/>
              <a:t>종료에는 </a:t>
            </a:r>
            <a:r>
              <a:rPr lang="ko-KR" altLang="en-US" sz="1100" dirty="0" err="1"/>
              <a:t>프로젝트폴더</a:t>
            </a:r>
            <a:r>
              <a:rPr lang="en-US" altLang="ko-KR" sz="1100" dirty="0"/>
              <a:t>\Sorted\</a:t>
            </a:r>
            <a:r>
              <a:rPr lang="en-US" altLang="ko-KR" sz="1100" dirty="0" err="1"/>
              <a:t>png</a:t>
            </a:r>
            <a:r>
              <a:rPr lang="en-US" altLang="ko-KR" sz="1100" dirty="0"/>
              <a:t> </a:t>
            </a:r>
            <a:r>
              <a:rPr lang="ko-KR" altLang="en-US" sz="1100" dirty="0"/>
              <a:t>폴더로 지정한다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461499" y="0"/>
            <a:ext cx="412920" cy="586343"/>
            <a:chOff x="6445080" y="0"/>
            <a:chExt cx="412920" cy="586343"/>
          </a:xfrm>
        </p:grpSpPr>
        <p:sp>
          <p:nvSpPr>
            <p:cNvPr id="30" name="직사각형 29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BDF2A9B-8DF2-4781-AB31-257C6F7B04C9}"/>
              </a:ext>
            </a:extLst>
          </p:cNvPr>
          <p:cNvSpPr txBox="1"/>
          <p:nvPr/>
        </p:nvSpPr>
        <p:spPr>
          <a:xfrm>
            <a:off x="266408" y="262563"/>
            <a:ext cx="7363085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02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새 </a:t>
            </a:r>
            <a:r>
              <a:rPr lang="en-US" altLang="ko-KR" sz="1100" dirty="0"/>
              <a:t>Case</a:t>
            </a:r>
            <a:r>
              <a:rPr lang="ko-KR" altLang="en-US" sz="1100" dirty="0"/>
              <a:t>추가 </a:t>
            </a:r>
            <a:r>
              <a:rPr lang="ko-KR" altLang="en-US" sz="1100" dirty="0" err="1"/>
              <a:t>버튼울</a:t>
            </a:r>
            <a:r>
              <a:rPr lang="ko-KR" altLang="en-US" sz="1100" dirty="0"/>
              <a:t> 누르고 </a:t>
            </a:r>
            <a:r>
              <a:rPr lang="en-US" altLang="ko-KR" sz="1100" dirty="0"/>
              <a:t>“</a:t>
            </a:r>
            <a:r>
              <a:rPr lang="en-US" altLang="ko-KR" sz="1100" dirty="0" err="1"/>
              <a:t>png</a:t>
            </a:r>
            <a:r>
              <a:rPr lang="en-US" altLang="ko-KR" sz="1100" dirty="0"/>
              <a:t>”</a:t>
            </a:r>
            <a:r>
              <a:rPr lang="ko-KR" altLang="en-US" sz="1100" dirty="0"/>
              <a:t>라고 입력 후 </a:t>
            </a:r>
            <a:r>
              <a:rPr lang="en-US" altLang="ko-KR" sz="1100" dirty="0"/>
              <a:t>Enter</a:t>
            </a:r>
            <a:r>
              <a:rPr lang="ko-KR" altLang="en-US" sz="1100" dirty="0"/>
              <a:t>를 누른다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</a:t>
            </a:r>
            <a:r>
              <a:rPr lang="en-US" altLang="ko-KR" sz="1100" dirty="0" err="1"/>
              <a:t>Fordler</a:t>
            </a:r>
            <a:r>
              <a:rPr lang="en-US" altLang="ko-KR" sz="1100" dirty="0"/>
              <a:t> Exists, If, Create Folder </a:t>
            </a:r>
            <a:r>
              <a:rPr lang="ko-KR" altLang="en-US" sz="1100" dirty="0"/>
              <a:t>액티비티를 사용해서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Sorted </a:t>
            </a:r>
            <a:r>
              <a:rPr lang="ko-KR" altLang="en-US" sz="1100" dirty="0"/>
              <a:t>폴더 안에 </a:t>
            </a:r>
            <a:r>
              <a:rPr lang="en-US" altLang="ko-KR" sz="1100" dirty="0" err="1"/>
              <a:t>png</a:t>
            </a:r>
            <a:r>
              <a:rPr lang="en-US" altLang="ko-KR" sz="1100" dirty="0"/>
              <a:t> </a:t>
            </a:r>
            <a:r>
              <a:rPr lang="ko-KR" altLang="en-US" sz="1100" dirty="0"/>
              <a:t>폴더를 생성한다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D285E5A-3366-42A5-9F0E-58DCCE77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3" y="1190250"/>
            <a:ext cx="3929995" cy="4740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B95E182-64FF-4365-9193-700738DA7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63" y="7124671"/>
            <a:ext cx="363855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7855" y="276513"/>
            <a:ext cx="7609421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04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dirty="0"/>
              <a:t>같은 방법으로 </a:t>
            </a:r>
            <a:r>
              <a:rPr lang="en-US" altLang="ko-KR" sz="1100" dirty="0"/>
              <a:t>xlsx, pdf, pptx</a:t>
            </a:r>
            <a:r>
              <a:rPr lang="ko-KR" altLang="en-US" sz="1100" dirty="0"/>
              <a:t>를 만든다</a:t>
            </a:r>
            <a:r>
              <a:rPr lang="en-US" altLang="ko-KR" sz="11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Tip) Case </a:t>
            </a:r>
            <a:r>
              <a:rPr lang="en-US" altLang="ko-KR" sz="1100" dirty="0" err="1"/>
              <a:t>Png</a:t>
            </a:r>
            <a:r>
              <a:rPr lang="ko-KR" altLang="en-US" sz="1100" dirty="0"/>
              <a:t>의 </a:t>
            </a:r>
            <a:r>
              <a:rPr lang="en-US" altLang="ko-KR" sz="1100" dirty="0"/>
              <a:t>Switch</a:t>
            </a:r>
            <a:r>
              <a:rPr lang="ko-KR" altLang="en-US" sz="1100" dirty="0"/>
              <a:t>문 내에서 </a:t>
            </a:r>
            <a:r>
              <a:rPr lang="ko-KR" altLang="en-US" sz="1100" dirty="0" err="1"/>
              <a:t>드래그하여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안에있는</a:t>
            </a:r>
            <a:r>
              <a:rPr lang="ko-KR" altLang="en-US" sz="1100" dirty="0"/>
              <a:t> 모든 액티비티 복사 후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 Case</a:t>
            </a:r>
            <a:r>
              <a:rPr lang="ko-KR" altLang="en-US" sz="1100" dirty="0"/>
              <a:t>를 만들어서 붙여넣기하고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png</a:t>
            </a:r>
            <a:r>
              <a:rPr lang="ko-KR" altLang="en-US" sz="1100" dirty="0"/>
              <a:t>를 </a:t>
            </a:r>
            <a:r>
              <a:rPr lang="en-US" altLang="ko-KR" sz="1100" dirty="0"/>
              <a:t>xlsx,</a:t>
            </a:r>
            <a:r>
              <a:rPr lang="ko-KR" altLang="en-US" sz="1100" dirty="0"/>
              <a:t> </a:t>
            </a:r>
            <a:r>
              <a:rPr lang="en-US" altLang="ko-KR" sz="1100" dirty="0"/>
              <a:t>pdf,</a:t>
            </a:r>
            <a:r>
              <a:rPr lang="ko-KR" altLang="en-US" sz="1100" dirty="0"/>
              <a:t> </a:t>
            </a:r>
            <a:r>
              <a:rPr lang="en-US" altLang="ko-KR" sz="1100" dirty="0"/>
              <a:t>pptx</a:t>
            </a:r>
            <a:r>
              <a:rPr lang="ko-KR" altLang="en-US" sz="1100" dirty="0"/>
              <a:t> 로 수정한다</a:t>
            </a:r>
            <a:r>
              <a:rPr lang="en-US" altLang="ko-KR" sz="1100" dirty="0"/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7" name="직사각형 26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6F8878D-7031-4021-8BF9-7A526CE7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44" y="1374405"/>
            <a:ext cx="2891600" cy="3953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72FC532-E806-4F88-AA3E-539FCFCC6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180" y="1374405"/>
            <a:ext cx="3286537" cy="2093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C80CB68-B00E-4E06-ABA5-3670E0A2D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45" y="6131942"/>
            <a:ext cx="4548932" cy="1704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03CA25-3BC9-4C3A-ACF5-E15BFB943F9C}"/>
              </a:ext>
            </a:extLst>
          </p:cNvPr>
          <p:cNvSpPr txBox="1"/>
          <p:nvPr/>
        </p:nvSpPr>
        <p:spPr>
          <a:xfrm>
            <a:off x="364444" y="5854943"/>
            <a:ext cx="1906291" cy="27699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각각의 </a:t>
            </a:r>
            <a:r>
              <a:rPr lang="en-US" altLang="ko-KR" sz="1200" dirty="0">
                <a:solidFill>
                  <a:schemeClr val="bg1"/>
                </a:solidFill>
              </a:rPr>
              <a:t>Case</a:t>
            </a:r>
            <a:r>
              <a:rPr lang="ko-KR" altLang="en-US" sz="1200" dirty="0">
                <a:solidFill>
                  <a:schemeClr val="bg1"/>
                </a:solidFill>
              </a:rPr>
              <a:t>를 만든 모습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21150" y="622876"/>
            <a:ext cx="5411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sorted </a:t>
            </a:r>
            <a:r>
              <a:rPr lang="ko-KR" altLang="en-US" sz="1200" dirty="0"/>
              <a:t>폴더가 생성되고</a:t>
            </a:r>
            <a:r>
              <a:rPr lang="en-US" altLang="ko-KR" sz="1200" dirty="0"/>
              <a:t>, </a:t>
            </a:r>
            <a:r>
              <a:rPr lang="ko-KR" altLang="en-US" sz="1200" dirty="0"/>
              <a:t>확장자 별로 파일들이 분류된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0" name="직사각형 14"/>
          <p:cNvSpPr/>
          <p:nvPr/>
        </p:nvSpPr>
        <p:spPr>
          <a:xfrm>
            <a:off x="156576" y="238656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8DAB093-DFE3-4639-A1FF-3B24767F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5" y="1063624"/>
            <a:ext cx="4481594" cy="883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D110692-F25B-4637-A5BF-BD5B3084E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13" y="1942976"/>
            <a:ext cx="4481595" cy="1549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558CF11-4B58-4A86-AB79-380020BDF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13" y="3517357"/>
            <a:ext cx="4468239" cy="1531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CCDC3AC-4A23-408C-B7A2-B533DA17F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58" y="5073794"/>
            <a:ext cx="4481594" cy="1679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BF0C68B-57F6-424F-8933-894469335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58" y="7746743"/>
            <a:ext cx="4481594" cy="1253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02AC246-BF9C-47D1-B7A9-8851239FEA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58" y="6712312"/>
            <a:ext cx="4494950" cy="1034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546</Words>
  <Application>Microsoft Office PowerPoint</Application>
  <PresentationFormat>A4 용지(210x297mm)</PresentationFormat>
  <Paragraphs>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에스코어 드림 3 Light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NAJ05150004</cp:lastModifiedBy>
  <cp:revision>179</cp:revision>
  <dcterms:created xsi:type="dcterms:W3CDTF">2021-07-15T05:33:11Z</dcterms:created>
  <dcterms:modified xsi:type="dcterms:W3CDTF">2023-04-26T02:02:35Z</dcterms:modified>
  <cp:version/>
</cp:coreProperties>
</file>