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51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31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580730-2CED-49EC-9A19-04713A5AE48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21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580730-2CED-49EC-9A19-04713A5AE48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25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616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파일을 다른 위치로 이동하기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en-US" altLang="ko-KR" sz="1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직사각형 14"/>
          <p:cNvSpPr/>
          <p:nvPr/>
        </p:nvSpPr>
        <p:spPr>
          <a:xfrm>
            <a:off x="166326" y="892040"/>
            <a:ext cx="1182006" cy="26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EAD0BB9-8683-40BC-AA58-37994A99E9E7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 Each File In Folder, Move File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 내 파일들의 위치를 이동할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xmlns="" id="{6123870B-E787-4D07-A779-5CBCE6DB5093}"/>
              </a:ext>
            </a:extLst>
          </p:cNvPr>
          <p:cNvSpPr/>
          <p:nvPr/>
        </p:nvSpPr>
        <p:spPr>
          <a:xfrm>
            <a:off x="642105" y="2074372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D356CEDF-D52B-4DF2-A432-BC76FFC19B5A}"/>
              </a:ext>
            </a:extLst>
          </p:cNvPr>
          <p:cNvSpPr/>
          <p:nvPr/>
        </p:nvSpPr>
        <p:spPr>
          <a:xfrm>
            <a:off x="2933700" y="2399243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4DC92DA4-5059-4888-9658-84F818CB9CBC}"/>
              </a:ext>
            </a:extLst>
          </p:cNvPr>
          <p:cNvSpPr/>
          <p:nvPr/>
        </p:nvSpPr>
        <p:spPr>
          <a:xfrm>
            <a:off x="2640904" y="3293423"/>
            <a:ext cx="1562100" cy="39517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이동할 파일이 있는 </a:t>
            </a:r>
            <a:endParaRPr lang="en-US" altLang="ko-KR" sz="10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 지정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288830B-58ED-4B77-8859-AF669E5D09F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421954" y="2935762"/>
            <a:ext cx="7046" cy="357661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xmlns="" id="{27D72E81-1276-4C0B-A06B-93CF25988199}"/>
              </a:ext>
            </a:extLst>
          </p:cNvPr>
          <p:cNvSpPr/>
          <p:nvPr/>
        </p:nvSpPr>
        <p:spPr>
          <a:xfrm>
            <a:off x="2640904" y="5464253"/>
            <a:ext cx="1562100" cy="62222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폴더에 있는 파일을</a:t>
            </a:r>
            <a:endParaRPr lang="en-US" altLang="ko-KR" sz="11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다른위치로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2690636-0721-4F8B-85E5-8FBD7FDBF632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3421954" y="3688600"/>
            <a:ext cx="0" cy="177565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4D30F44-475E-45A2-878A-30D63E324905}"/>
              </a:ext>
            </a:extLst>
          </p:cNvPr>
          <p:cNvSpPr/>
          <p:nvPr/>
        </p:nvSpPr>
        <p:spPr>
          <a:xfrm>
            <a:off x="2797114" y="7210838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65083622-EDE5-4719-9BAF-65BF8F2F785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421954" y="6086475"/>
            <a:ext cx="0" cy="112436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4">
            <a:extLst>
              <a:ext uri="{FF2B5EF4-FFF2-40B4-BE49-F238E27FC236}">
                <a16:creationId xmlns:a16="http://schemas.microsoft.com/office/drawing/2014/main" xmlns="" id="{5DAEBF9F-B9C0-4010-A6C9-759B5DBE2163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530" y="3270886"/>
            <a:ext cx="1866900" cy="22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For Each File in Folder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7530" y="3519644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파일이 있는 폴더 지정</a:t>
            </a:r>
            <a:endParaRPr lang="ko-KR" altLang="en-US" sz="1050" dirty="0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xmlns="" id="{4DC92DA4-5059-4888-9658-84F818CB9CBC}"/>
              </a:ext>
            </a:extLst>
          </p:cNvPr>
          <p:cNvSpPr/>
          <p:nvPr/>
        </p:nvSpPr>
        <p:spPr>
          <a:xfrm>
            <a:off x="2640904" y="4248359"/>
            <a:ext cx="1562100" cy="39517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폴더의 파일 엑셀에 저장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530" y="4357995"/>
            <a:ext cx="1866900" cy="22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Write Cell</a:t>
            </a:r>
            <a:endParaRPr lang="ko-KR" altLang="en-US" sz="1050"/>
          </a:p>
        </p:txBody>
      </p:sp>
      <p:sp>
        <p:nvSpPr>
          <p:cNvPr id="26" name="TextBox 25"/>
          <p:cNvSpPr txBox="1"/>
          <p:nvPr/>
        </p:nvSpPr>
        <p:spPr>
          <a:xfrm>
            <a:off x="-808966" y="4653985"/>
            <a:ext cx="31325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쓰는내용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CurrentFile</a:t>
            </a:r>
            <a:r>
              <a:rPr lang="en-US" altLang="ko-KR" sz="1050" dirty="0" smtClean="0"/>
              <a:t> -&gt; </a:t>
            </a:r>
            <a:r>
              <a:rPr lang="ko-KR" altLang="en-US" sz="1050" smtClean="0"/>
              <a:t>전체이름</a:t>
            </a:r>
            <a:r>
              <a:rPr lang="en-US" altLang="ko-KR" sz="1050" dirty="0" smtClean="0"/>
              <a:t>,</a:t>
            </a:r>
            <a:r>
              <a:rPr lang="ko-KR" altLang="en-US" sz="1050" smtClean="0"/>
              <a:t>전체경로포함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쓰는위치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노트북 </a:t>
            </a:r>
            <a:r>
              <a:rPr lang="en-US" altLang="ko-KR" sz="1050" dirty="0" smtClean="0"/>
              <a:t>-&gt; File -&gt; </a:t>
            </a:r>
            <a:r>
              <a:rPr lang="en-US" altLang="ko-KR" sz="1050" dirty="0" err="1"/>
              <a:t>FullFileName_Input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317530" y="5487642"/>
            <a:ext cx="1866900" cy="22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Move File</a:t>
            </a:r>
            <a:endParaRPr lang="ko-KR" alt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-120091" y="5782353"/>
            <a:ext cx="320151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시작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CurrentFile</a:t>
            </a:r>
            <a:r>
              <a:rPr lang="en-US" altLang="ko-KR" sz="1050" dirty="0" smtClean="0"/>
              <a:t> -&gt;</a:t>
            </a:r>
            <a:r>
              <a:rPr lang="ko-KR" altLang="en-US" sz="1050" smtClean="0"/>
              <a:t>전체이름</a:t>
            </a:r>
            <a:endParaRPr lang="en-US" altLang="ko-KR" sz="1050" dirty="0" smtClean="0"/>
          </a:p>
          <a:p>
            <a:r>
              <a:rPr lang="ko-KR" altLang="en-US" sz="1050" dirty="0" smtClean="0"/>
              <a:t>종료 </a:t>
            </a:r>
            <a:r>
              <a:rPr lang="en-US" altLang="ko-KR" sz="1050" dirty="0" smtClean="0"/>
              <a:t>:  1. </a:t>
            </a:r>
            <a:r>
              <a:rPr lang="ko-KR" altLang="en-US" sz="1050" smtClean="0"/>
              <a:t>이동할 폴더 지정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    2. </a:t>
            </a:r>
            <a:r>
              <a:rPr lang="ko-KR" altLang="en-US" sz="1050" smtClean="0"/>
              <a:t>더블클릭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    3. + </a:t>
            </a:r>
            <a:r>
              <a:rPr lang="ko-KR" altLang="en-US" sz="1050" smtClean="0"/>
              <a:t>클릭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4. </a:t>
            </a:r>
            <a:r>
              <a:rPr lang="ko-KR" altLang="en-US" sz="1050" smtClean="0"/>
              <a:t>노트북 </a:t>
            </a:r>
            <a:r>
              <a:rPr lang="en-US" altLang="ko-KR" sz="1050" dirty="0" smtClean="0"/>
              <a:t>-&gt; File -&gt; </a:t>
            </a:r>
            <a:r>
              <a:rPr lang="en-US" altLang="ko-KR" sz="1050" dirty="0" err="1" smtClean="0"/>
              <a:t>FileNameNoExtension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5. .pdf (</a:t>
            </a:r>
            <a:r>
              <a:rPr lang="ko-KR" altLang="en-US" sz="1050" smtClean="0"/>
              <a:t>확장자 추가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616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파일을 다른 위치로 이동하기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en-US" altLang="ko-KR" sz="1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직사각형 14"/>
          <p:cNvSpPr/>
          <p:nvPr/>
        </p:nvSpPr>
        <p:spPr>
          <a:xfrm>
            <a:off x="166326" y="892040"/>
            <a:ext cx="1182006" cy="26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EAD0BB9-8683-40BC-AA58-37994A99E9E7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 Each File In Folder, Move File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 내 파일들의 위치를 이동할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xmlns="" id="{6123870B-E787-4D07-A779-5CBCE6DB5093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D356CEDF-D52B-4DF2-A432-BC76FFC19B5A}"/>
              </a:ext>
            </a:extLst>
          </p:cNvPr>
          <p:cNvSpPr/>
          <p:nvPr/>
        </p:nvSpPr>
        <p:spPr>
          <a:xfrm>
            <a:off x="2933700" y="2885018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4DC92DA4-5059-4888-9658-84F818CB9CBC}"/>
              </a:ext>
            </a:extLst>
          </p:cNvPr>
          <p:cNvSpPr/>
          <p:nvPr/>
        </p:nvSpPr>
        <p:spPr>
          <a:xfrm>
            <a:off x="2640904" y="3788723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Invoices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실습파일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모든 파일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288830B-58ED-4B77-8859-AF669E5D09F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421954" y="3421537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xmlns="" id="{27D72E81-1276-4C0B-A06B-93CF25988199}"/>
              </a:ext>
            </a:extLst>
          </p:cNvPr>
          <p:cNvSpPr/>
          <p:nvPr/>
        </p:nvSpPr>
        <p:spPr>
          <a:xfrm>
            <a:off x="2640904" y="4711778"/>
            <a:ext cx="1562100" cy="89886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Invoices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 내에 </a:t>
            </a:r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ParkerIndustries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Client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 생성 후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폴더 경로에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파일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2690636-0721-4F8B-85E5-8FBD7FDBF632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3421954" y="4325242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4D30F44-475E-45A2-878A-30D63E324905}"/>
              </a:ext>
            </a:extLst>
          </p:cNvPr>
          <p:cNvSpPr/>
          <p:nvPr/>
        </p:nvSpPr>
        <p:spPr>
          <a:xfrm>
            <a:off x="2797114" y="5915438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65083622-EDE5-4719-9BAF-65BF8F2F785C}"/>
              </a:ext>
            </a:extLst>
          </p:cNvPr>
          <p:cNvCxnSpPr>
            <a:cxnSpLocks/>
          </p:cNvCxnSpPr>
          <p:nvPr/>
        </p:nvCxnSpPr>
        <p:spPr>
          <a:xfrm>
            <a:off x="3429000" y="5610638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4">
            <a:extLst>
              <a:ext uri="{FF2B5EF4-FFF2-40B4-BE49-F238E27FC236}">
                <a16:creationId xmlns:a16="http://schemas.microsoft.com/office/drawing/2014/main" xmlns="" id="{5DAEBF9F-B9C0-4010-A6C9-759B5DBE2163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70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34" name="직사각형 3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89F56-48B0-4E5F-9E68-A1E8ED0D9766}"/>
              </a:ext>
            </a:extLst>
          </p:cNvPr>
          <p:cNvSpPr txBox="1"/>
          <p:nvPr/>
        </p:nvSpPr>
        <p:spPr>
          <a:xfrm>
            <a:off x="469562" y="1506626"/>
            <a:ext cx="792144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File In Folder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Invoices </a:t>
            </a:r>
            <a:r>
              <a:rPr lang="ko-KR" altLang="en-US" sz="1200" dirty="0"/>
              <a:t>폴더의 경로를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직사각형 14">
            <a:extLst>
              <a:ext uri="{FF2B5EF4-FFF2-40B4-BE49-F238E27FC236}">
                <a16:creationId xmlns:a16="http://schemas.microsoft.com/office/drawing/2014/main" xmlns="" id="{E776286D-DE2F-449F-B8C5-D755B64E4051}"/>
              </a:ext>
            </a:extLst>
          </p:cNvPr>
          <p:cNvSpPr/>
          <p:nvPr/>
        </p:nvSpPr>
        <p:spPr>
          <a:xfrm>
            <a:off x="188938" y="173355"/>
            <a:ext cx="3720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지정된 파일을 다른 위치로 이동하기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B4DF48-2F67-4438-BC7C-EECF20F65D3F}"/>
              </a:ext>
            </a:extLst>
          </p:cNvPr>
          <p:cNvSpPr txBox="1"/>
          <p:nvPr/>
        </p:nvSpPr>
        <p:spPr>
          <a:xfrm>
            <a:off x="474861" y="943360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For Each File In Folder : </a:t>
            </a:r>
            <a:r>
              <a:rPr lang="ko-KR" altLang="en-US" sz="1100" dirty="0"/>
              <a:t>지정된 폴더의 각 파일에 대해 포함된 액티비티를 </a:t>
            </a:r>
            <a:endParaRPr lang="en-US" altLang="ko-KR" sz="1100" dirty="0"/>
          </a:p>
          <a:p>
            <a:r>
              <a:rPr lang="ko-KR" altLang="en-US" sz="1100" dirty="0"/>
              <a:t>한 번 반복합니다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xmlns="" id="{F7A3E8BD-FE06-4968-875D-206386D1D4BB}"/>
              </a:ext>
            </a:extLst>
          </p:cNvPr>
          <p:cNvSpPr txBox="1"/>
          <p:nvPr/>
        </p:nvSpPr>
        <p:spPr>
          <a:xfrm>
            <a:off x="469562" y="692179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8827B41-86B5-405B-83F7-20374D0B2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91" y="1972622"/>
            <a:ext cx="4648200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B01E885-E541-4F8B-B02B-AF716A67516F}"/>
              </a:ext>
            </a:extLst>
          </p:cNvPr>
          <p:cNvSpPr txBox="1"/>
          <p:nvPr/>
        </p:nvSpPr>
        <p:spPr>
          <a:xfrm>
            <a:off x="469562" y="4957852"/>
            <a:ext cx="7921446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이어서</a:t>
            </a:r>
            <a:r>
              <a:rPr lang="en-US" altLang="ko-KR" sz="1100" dirty="0"/>
              <a:t>, Write Cell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쓰는 내용에는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CurrentFile</a:t>
            </a:r>
            <a:r>
              <a:rPr lang="en-US" altLang="ko-KR" sz="1100" dirty="0"/>
              <a:t>] </a:t>
            </a:r>
            <a:r>
              <a:rPr lang="ko-KR" altLang="en-US" sz="1100" dirty="0"/>
              <a:t>전체경로를 지정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쓰는 위치에는 </a:t>
            </a:r>
            <a:r>
              <a:rPr lang="en-US" altLang="ko-KR" sz="1100" dirty="0"/>
              <a:t>[Notes] </a:t>
            </a:r>
            <a:r>
              <a:rPr lang="en-US" altLang="ko-KR" sz="1100" dirty="0" err="1"/>
              <a:t>File!FullName_Input</a:t>
            </a:r>
            <a:r>
              <a:rPr lang="ko-KR" altLang="en-US" sz="1100" dirty="0"/>
              <a:t>으로 지정한다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8A0DCC-C02D-4079-966F-F1771AB03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91" y="5991728"/>
            <a:ext cx="4231800" cy="1941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4736" y="223150"/>
            <a:ext cx="12841600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Move File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시작은 전체경로로 지정</a:t>
            </a:r>
            <a:r>
              <a:rPr lang="en-US" altLang="ko-KR" sz="11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종료는 그림과 같이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34" name="직사각형 3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B613D56-DC74-4B26-AAC5-9BAB9169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36" y="876854"/>
            <a:ext cx="6472153" cy="1984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C946B7E-8522-4835-9CFF-7911CF8D1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36" y="2974274"/>
            <a:ext cx="4367837" cy="21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xmlns="" id="{1E3CE985-4872-4484-9EDE-20F3FF81670C}"/>
              </a:ext>
            </a:extLst>
          </p:cNvPr>
          <p:cNvSpPr txBox="1"/>
          <p:nvPr/>
        </p:nvSpPr>
        <p:spPr>
          <a:xfrm>
            <a:off x="470046" y="6230215"/>
            <a:ext cx="477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/>
              <a:t>파일들의 위치가 </a:t>
            </a:r>
            <a:r>
              <a:rPr lang="en-US" altLang="ko-KR" sz="1200" dirty="0" err="1"/>
              <a:t>ParkerIndustries</a:t>
            </a:r>
            <a:r>
              <a:rPr lang="en-US" altLang="ko-KR" sz="1200" dirty="0"/>
              <a:t> Client </a:t>
            </a:r>
            <a:r>
              <a:rPr lang="ko-KR" altLang="en-US" sz="1200" dirty="0"/>
              <a:t>폴더로 </a:t>
            </a:r>
            <a:endParaRPr lang="en-US" altLang="ko-KR" sz="1200" dirty="0"/>
          </a:p>
          <a:p>
            <a:r>
              <a:rPr lang="ko-KR" altLang="en-US" sz="1200" dirty="0"/>
              <a:t>이동한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직사각형 14">
            <a:extLst>
              <a:ext uri="{FF2B5EF4-FFF2-40B4-BE49-F238E27FC236}">
                <a16:creationId xmlns:a16="http://schemas.microsoft.com/office/drawing/2014/main" xmlns="" id="{03A06413-5C0E-41EE-8D04-7B9DD1BD8781}"/>
              </a:ext>
            </a:extLst>
          </p:cNvPr>
          <p:cNvSpPr/>
          <p:nvPr/>
        </p:nvSpPr>
        <p:spPr>
          <a:xfrm>
            <a:off x="171028" y="5831269"/>
            <a:ext cx="5512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5E1280F-E0B4-43FC-964F-A0142E91D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38" y="6794096"/>
            <a:ext cx="6011116" cy="1893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2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326</Words>
  <Application>Microsoft Office PowerPoint</Application>
  <PresentationFormat>A4 용지(210x297mm)</PresentationFormat>
  <Paragraphs>56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NAJ05150004</cp:lastModifiedBy>
  <cp:revision>157</cp:revision>
  <dcterms:created xsi:type="dcterms:W3CDTF">2021-07-15T05:33:11Z</dcterms:created>
  <dcterms:modified xsi:type="dcterms:W3CDTF">2023-04-26T00:47:39Z</dcterms:modified>
  <cp:version/>
</cp:coreProperties>
</file>