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3" r:id="rId1"/>
  </p:sldMasterIdLst>
  <p:notesMasterIdLst>
    <p:notesMasterId r:id="rId9"/>
  </p:notesMasterIdLst>
  <p:handoutMasterIdLst>
    <p:handoutMasterId r:id="rId10"/>
  </p:handoutMasterIdLst>
  <p:sldIdLst>
    <p:sldId id="257" r:id="rId2"/>
    <p:sldId id="263" r:id="rId3"/>
    <p:sldId id="258" r:id="rId4"/>
    <p:sldId id="261" r:id="rId5"/>
    <p:sldId id="259" r:id="rId6"/>
    <p:sldId id="262" r:id="rId7"/>
    <p:sldId id="260" r:id="rId8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5">
          <p15:clr>
            <a:srgbClr val="A4A3A4"/>
          </p15:clr>
        </p15:guide>
        <p15:guide id="2" pos="21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98" y="-540"/>
      </p:cViewPr>
      <p:guideLst>
        <p:guide orient="horz" pos="3115"/>
        <p:guide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42038" y="685800"/>
            <a:ext cx="23739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132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3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2"/>
            <a:ext cx="1478756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2"/>
            <a:ext cx="4350544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5" y="2469621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5" y="6629224"/>
            <a:ext cx="5915025" cy="21669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2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527402"/>
            <a:ext cx="5915025" cy="19147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0" y="2428346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0" y="3618441"/>
            <a:ext cx="2901255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2" y="2428346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2" y="3618441"/>
            <a:ext cx="2915543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7" y="527402"/>
            <a:ext cx="5915025" cy="191470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7" y="2637013"/>
            <a:ext cx="5915025" cy="62852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7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2" y="9181394"/>
            <a:ext cx="2314575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2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14"/>
          <p:cNvSpPr/>
          <p:nvPr/>
        </p:nvSpPr>
        <p:spPr>
          <a:xfrm>
            <a:off x="147472" y="320038"/>
            <a:ext cx="32815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두개의 엑셀파일 하나로 합치기</a:t>
            </a:r>
          </a:p>
        </p:txBody>
      </p:sp>
      <p:sp>
        <p:nvSpPr>
          <p:cNvPr id="22" name="직사각형 14"/>
          <p:cNvSpPr/>
          <p:nvPr/>
        </p:nvSpPr>
        <p:spPr>
          <a:xfrm>
            <a:off x="184349" y="95910"/>
            <a:ext cx="11820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4-6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54FA345-0D07-481B-9EFD-640B4887E3B9}"/>
              </a:ext>
            </a:extLst>
          </p:cNvPr>
          <p:cNvSpPr/>
          <p:nvPr/>
        </p:nvSpPr>
        <p:spPr>
          <a:xfrm>
            <a:off x="166326" y="892040"/>
            <a:ext cx="6220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Excel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Fill Range, Copy Range, Append Range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액티비티를 이용하여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두개의 엑셀파일을 하나로 합칠 수 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직사각형 14">
            <a:extLst>
              <a:ext uri="{FF2B5EF4-FFF2-40B4-BE49-F238E27FC236}">
                <a16:creationId xmlns:a16="http://schemas.microsoft.com/office/drawing/2014/main" xmlns="" id="{B572DA12-8D46-42FD-A224-D4403FC37714}"/>
              </a:ext>
            </a:extLst>
          </p:cNvPr>
          <p:cNvSpPr/>
          <p:nvPr/>
        </p:nvSpPr>
        <p:spPr>
          <a:xfrm>
            <a:off x="184349" y="163558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xmlns="" id="{3C3E70BC-CA1A-4738-9E38-BE51924799AD}"/>
              </a:ext>
            </a:extLst>
          </p:cNvPr>
          <p:cNvSpPr/>
          <p:nvPr/>
        </p:nvSpPr>
        <p:spPr>
          <a:xfrm>
            <a:off x="776703" y="2194465"/>
            <a:ext cx="5486400" cy="6437104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xmlns="" id="{670D4156-18CC-43BE-95A2-E10A49BCA028}"/>
              </a:ext>
            </a:extLst>
          </p:cNvPr>
          <p:cNvSpPr/>
          <p:nvPr/>
        </p:nvSpPr>
        <p:spPr>
          <a:xfrm>
            <a:off x="1550096" y="3048000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xmlns="" id="{BC57E8AA-A718-4D29-B5D3-F9FF2F15D0F5}"/>
              </a:ext>
            </a:extLst>
          </p:cNvPr>
          <p:cNvSpPr/>
          <p:nvPr/>
        </p:nvSpPr>
        <p:spPr>
          <a:xfrm>
            <a:off x="1257300" y="3951705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회사 사원 정보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.xlsx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불러오기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B9FACCAD-C505-4BA4-BD68-0D1C91BB2BB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2038350" y="3584519"/>
            <a:ext cx="7046" cy="36718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xmlns="" id="{3BCDB9C2-E941-46B9-A590-880B3749EFC7}"/>
              </a:ext>
            </a:extLst>
          </p:cNvPr>
          <p:cNvSpPr/>
          <p:nvPr/>
        </p:nvSpPr>
        <p:spPr>
          <a:xfrm>
            <a:off x="1257300" y="4874760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개발팀 사원 정보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.xlsx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불러오기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CBEA6F5C-6ADC-4E47-9410-8928B23097CF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2038350" y="4488224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xmlns="" id="{920460B2-E15A-4D37-A4E3-1108B5A57CFF}"/>
              </a:ext>
            </a:extLst>
          </p:cNvPr>
          <p:cNvSpPr/>
          <p:nvPr/>
        </p:nvSpPr>
        <p:spPr>
          <a:xfrm>
            <a:off x="1257300" y="5816836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직급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 다음에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부서명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 추가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AFB2804C-51BE-4033-BDB4-AA6D34B828F5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2038350" y="5411279"/>
            <a:ext cx="0" cy="405557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7895C78-1343-4452-BFF3-21E67AA3703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2038350" y="6353355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xmlns="" id="{45208D8A-944E-4917-948B-00757B3A8CE6}"/>
              </a:ext>
            </a:extLst>
          </p:cNvPr>
          <p:cNvSpPr/>
          <p:nvPr/>
        </p:nvSpPr>
        <p:spPr>
          <a:xfrm>
            <a:off x="1219200" y="6737614"/>
            <a:ext cx="1562100" cy="55183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부서명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열에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개발팀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값 입력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xmlns="" id="{1D2C0D7C-AD64-4025-8E39-AABDC8BD41C1}"/>
              </a:ext>
            </a:extLst>
          </p:cNvPr>
          <p:cNvSpPr/>
          <p:nvPr/>
        </p:nvSpPr>
        <p:spPr>
          <a:xfrm>
            <a:off x="3903925" y="3200400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인사팀 사원 정보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.xlsx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불러오기</a:t>
            </a: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xmlns="" id="{7D32FE7C-54E1-4F38-A579-E9C344DDF8F8}"/>
              </a:ext>
            </a:extLst>
          </p:cNvPr>
          <p:cNvSpPr/>
          <p:nvPr/>
        </p:nvSpPr>
        <p:spPr>
          <a:xfrm>
            <a:off x="3903925" y="4123455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직급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 다음에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부서명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 추가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8A109663-6E64-4A29-9397-1D4A3E853BCD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4684975" y="3736919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xmlns="" id="{5BD14A63-34C5-48B6-9D8E-5FC15627FA88}"/>
              </a:ext>
            </a:extLst>
          </p:cNvPr>
          <p:cNvSpPr/>
          <p:nvPr/>
        </p:nvSpPr>
        <p:spPr>
          <a:xfrm>
            <a:off x="3903925" y="5065531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부서명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열에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인사팀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값 입력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AB003464-9583-4286-8ED2-5C0951446B11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4684975" y="4659974"/>
            <a:ext cx="0" cy="405557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8DDA8367-6901-42AC-A11F-DA3552423863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4684975" y="5602050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xmlns="" id="{4F72C06B-4FDD-4141-9BC1-0E38AD672B84}"/>
              </a:ext>
            </a:extLst>
          </p:cNvPr>
          <p:cNvCxnSpPr>
            <a:cxnSpLocks/>
            <a:stCxn id="45" idx="3"/>
            <a:endCxn id="33" idx="1"/>
          </p:cNvCxnSpPr>
          <p:nvPr/>
        </p:nvCxnSpPr>
        <p:spPr>
          <a:xfrm flipV="1">
            <a:off x="2781300" y="3468660"/>
            <a:ext cx="1122625" cy="4496890"/>
          </a:xfrm>
          <a:prstGeom prst="bentConnector3">
            <a:avLst/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224188C1-2043-4A05-867B-3041611D5BD6}"/>
              </a:ext>
            </a:extLst>
          </p:cNvPr>
          <p:cNvSpPr/>
          <p:nvPr/>
        </p:nvSpPr>
        <p:spPr>
          <a:xfrm>
            <a:off x="4060135" y="7070036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xmlns="" id="{DF95C6F5-77A2-4236-BD95-C8719F32A764}"/>
              </a:ext>
            </a:extLst>
          </p:cNvPr>
          <p:cNvSpPr/>
          <p:nvPr/>
        </p:nvSpPr>
        <p:spPr>
          <a:xfrm>
            <a:off x="3903925" y="5971582"/>
            <a:ext cx="1562100" cy="728922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인사팀 시트를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회사사원 시트의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기존 데이터 뒤에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복사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붙여넣기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8C29A14C-0226-497A-B293-9D67D66194D1}"/>
              </a:ext>
            </a:extLst>
          </p:cNvPr>
          <p:cNvCxnSpPr>
            <a:cxnSpLocks/>
          </p:cNvCxnSpPr>
          <p:nvPr/>
        </p:nvCxnSpPr>
        <p:spPr>
          <a:xfrm>
            <a:off x="4683070" y="6700857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CF075FB1-08BC-4C89-BF49-1C4EFDB1ABBA}"/>
              </a:ext>
            </a:extLst>
          </p:cNvPr>
          <p:cNvCxnSpPr>
            <a:cxnSpLocks/>
          </p:cNvCxnSpPr>
          <p:nvPr/>
        </p:nvCxnSpPr>
        <p:spPr>
          <a:xfrm>
            <a:off x="2038350" y="7305373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xmlns="" id="{D0562141-6D5B-40D0-9C96-EFE353221DC3}"/>
              </a:ext>
            </a:extLst>
          </p:cNvPr>
          <p:cNvSpPr/>
          <p:nvPr/>
        </p:nvSpPr>
        <p:spPr>
          <a:xfrm>
            <a:off x="1219200" y="7689632"/>
            <a:ext cx="1562100" cy="55183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개발팀 시트를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회사사원 시트에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복사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붙여넣기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14"/>
          <p:cNvSpPr/>
          <p:nvPr/>
        </p:nvSpPr>
        <p:spPr>
          <a:xfrm>
            <a:off x="147472" y="320038"/>
            <a:ext cx="32815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두개의 엑셀파일 하나로 합치기</a:t>
            </a:r>
          </a:p>
        </p:txBody>
      </p:sp>
      <p:sp>
        <p:nvSpPr>
          <p:cNvPr id="22" name="직사각형 14"/>
          <p:cNvSpPr/>
          <p:nvPr/>
        </p:nvSpPr>
        <p:spPr>
          <a:xfrm>
            <a:off x="184349" y="95910"/>
            <a:ext cx="11820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4-6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54FA345-0D07-481B-9EFD-640B4887E3B9}"/>
              </a:ext>
            </a:extLst>
          </p:cNvPr>
          <p:cNvSpPr/>
          <p:nvPr/>
        </p:nvSpPr>
        <p:spPr>
          <a:xfrm>
            <a:off x="166326" y="892040"/>
            <a:ext cx="6220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Excel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Fill Range, Copy Range, Append Range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액티비티를 이용하여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두개의 엑셀파일을 하나로 합칠 수 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직사각형 14">
            <a:extLst>
              <a:ext uri="{FF2B5EF4-FFF2-40B4-BE49-F238E27FC236}">
                <a16:creationId xmlns:a16="http://schemas.microsoft.com/office/drawing/2014/main" xmlns="" id="{B572DA12-8D46-42FD-A224-D4403FC37714}"/>
              </a:ext>
            </a:extLst>
          </p:cNvPr>
          <p:cNvSpPr/>
          <p:nvPr/>
        </p:nvSpPr>
        <p:spPr>
          <a:xfrm>
            <a:off x="184349" y="163558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xmlns="" id="{3C3E70BC-CA1A-4738-9E38-BE51924799AD}"/>
              </a:ext>
            </a:extLst>
          </p:cNvPr>
          <p:cNvSpPr/>
          <p:nvPr/>
        </p:nvSpPr>
        <p:spPr>
          <a:xfrm>
            <a:off x="776703" y="2194465"/>
            <a:ext cx="5486400" cy="6437104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xmlns="" id="{670D4156-18CC-43BE-95A2-E10A49BCA028}"/>
              </a:ext>
            </a:extLst>
          </p:cNvPr>
          <p:cNvSpPr/>
          <p:nvPr/>
        </p:nvSpPr>
        <p:spPr>
          <a:xfrm>
            <a:off x="1550096" y="3048000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xmlns="" id="{BC57E8AA-A718-4D29-B5D3-F9FF2F15D0F5}"/>
              </a:ext>
            </a:extLst>
          </p:cNvPr>
          <p:cNvSpPr/>
          <p:nvPr/>
        </p:nvSpPr>
        <p:spPr>
          <a:xfrm>
            <a:off x="1257300" y="3951705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회사 사원 정보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.xlsx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불러오기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B9FACCAD-C505-4BA4-BD68-0D1C91BB2BB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2038350" y="3584519"/>
            <a:ext cx="7046" cy="36718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xmlns="" id="{3BCDB9C2-E941-46B9-A590-880B3749EFC7}"/>
              </a:ext>
            </a:extLst>
          </p:cNvPr>
          <p:cNvSpPr/>
          <p:nvPr/>
        </p:nvSpPr>
        <p:spPr>
          <a:xfrm>
            <a:off x="1257300" y="4874760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개발팀 사원 정보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.xlsx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불러오기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CBEA6F5C-6ADC-4E47-9410-8928B23097CF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2038350" y="4488224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xmlns="" id="{920460B2-E15A-4D37-A4E3-1108B5A57CFF}"/>
              </a:ext>
            </a:extLst>
          </p:cNvPr>
          <p:cNvSpPr/>
          <p:nvPr/>
        </p:nvSpPr>
        <p:spPr>
          <a:xfrm>
            <a:off x="1257300" y="5816836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직급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 다음에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부서명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 추가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AFB2804C-51BE-4033-BDB4-AA6D34B828F5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2038350" y="5411279"/>
            <a:ext cx="0" cy="405557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7895C78-1343-4452-BFF3-21E67AA3703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2038350" y="6353355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xmlns="" id="{45208D8A-944E-4917-948B-00757B3A8CE6}"/>
              </a:ext>
            </a:extLst>
          </p:cNvPr>
          <p:cNvSpPr/>
          <p:nvPr/>
        </p:nvSpPr>
        <p:spPr>
          <a:xfrm>
            <a:off x="1219200" y="6737614"/>
            <a:ext cx="1562100" cy="55183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부서명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열에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개발팀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값 입력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xmlns="" id="{1D2C0D7C-AD64-4025-8E39-AABDC8BD41C1}"/>
              </a:ext>
            </a:extLst>
          </p:cNvPr>
          <p:cNvSpPr/>
          <p:nvPr/>
        </p:nvSpPr>
        <p:spPr>
          <a:xfrm>
            <a:off x="3903925" y="3200400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인사팀 사원 정보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.xlsx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불러오기</a:t>
            </a: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xmlns="" id="{7D32FE7C-54E1-4F38-A579-E9C344DDF8F8}"/>
              </a:ext>
            </a:extLst>
          </p:cNvPr>
          <p:cNvSpPr/>
          <p:nvPr/>
        </p:nvSpPr>
        <p:spPr>
          <a:xfrm>
            <a:off x="3903925" y="4123455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직급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 다음에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부서명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 추가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8A109663-6E64-4A29-9397-1D4A3E853BCD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4684975" y="3736919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xmlns="" id="{5BD14A63-34C5-48B6-9D8E-5FC15627FA88}"/>
              </a:ext>
            </a:extLst>
          </p:cNvPr>
          <p:cNvSpPr/>
          <p:nvPr/>
        </p:nvSpPr>
        <p:spPr>
          <a:xfrm>
            <a:off x="3903925" y="5065531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부서명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열에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인사팀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값 입력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AB003464-9583-4286-8ED2-5C0951446B11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4684975" y="4659974"/>
            <a:ext cx="0" cy="405557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8DDA8367-6901-42AC-A11F-DA3552423863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4684975" y="5602050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xmlns="" id="{4F72C06B-4FDD-4141-9BC1-0E38AD672B84}"/>
              </a:ext>
            </a:extLst>
          </p:cNvPr>
          <p:cNvCxnSpPr>
            <a:cxnSpLocks/>
            <a:stCxn id="45" idx="3"/>
            <a:endCxn id="33" idx="1"/>
          </p:cNvCxnSpPr>
          <p:nvPr/>
        </p:nvCxnSpPr>
        <p:spPr>
          <a:xfrm flipV="1">
            <a:off x="2781300" y="3468660"/>
            <a:ext cx="1122625" cy="4496890"/>
          </a:xfrm>
          <a:prstGeom prst="bentConnector3">
            <a:avLst/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224188C1-2043-4A05-867B-3041611D5BD6}"/>
              </a:ext>
            </a:extLst>
          </p:cNvPr>
          <p:cNvSpPr/>
          <p:nvPr/>
        </p:nvSpPr>
        <p:spPr>
          <a:xfrm>
            <a:off x="4060135" y="7070036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xmlns="" id="{DF95C6F5-77A2-4236-BD95-C8719F32A764}"/>
              </a:ext>
            </a:extLst>
          </p:cNvPr>
          <p:cNvSpPr/>
          <p:nvPr/>
        </p:nvSpPr>
        <p:spPr>
          <a:xfrm>
            <a:off x="3903925" y="5971582"/>
            <a:ext cx="1562100" cy="728922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인사팀 시트를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회사사원 시트의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기존 데이터 뒤에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복사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붙여넣기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8C29A14C-0226-497A-B293-9D67D66194D1}"/>
              </a:ext>
            </a:extLst>
          </p:cNvPr>
          <p:cNvCxnSpPr>
            <a:cxnSpLocks/>
          </p:cNvCxnSpPr>
          <p:nvPr/>
        </p:nvCxnSpPr>
        <p:spPr>
          <a:xfrm>
            <a:off x="4683070" y="6700857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CF075FB1-08BC-4C89-BF49-1C4EFDB1ABBA}"/>
              </a:ext>
            </a:extLst>
          </p:cNvPr>
          <p:cNvCxnSpPr>
            <a:cxnSpLocks/>
          </p:cNvCxnSpPr>
          <p:nvPr/>
        </p:nvCxnSpPr>
        <p:spPr>
          <a:xfrm>
            <a:off x="2038350" y="7305373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xmlns="" id="{D0562141-6D5B-40D0-9C96-EFE353221DC3}"/>
              </a:ext>
            </a:extLst>
          </p:cNvPr>
          <p:cNvSpPr/>
          <p:nvPr/>
        </p:nvSpPr>
        <p:spPr>
          <a:xfrm>
            <a:off x="1219200" y="7689632"/>
            <a:ext cx="1562100" cy="55183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개발팀 시트를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회사사원 시트에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복사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붙여넣기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-638175" y="4123455"/>
            <a:ext cx="1771650" cy="210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Use </a:t>
            </a:r>
            <a:r>
              <a:rPr lang="en-US" altLang="ko-KR" sz="1000" dirty="0" err="1" smtClean="0"/>
              <a:t>Excell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-656017" y="4374293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회사사원정보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08496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61499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27" name="직사각형 14">
            <a:extLst>
              <a:ext uri="{FF2B5EF4-FFF2-40B4-BE49-F238E27FC236}">
                <a16:creationId xmlns:a16="http://schemas.microsoft.com/office/drawing/2014/main" xmlns="" id="{8539A4B2-7C42-46ED-9C12-814B13D0F61E}"/>
              </a:ext>
            </a:extLst>
          </p:cNvPr>
          <p:cNvSpPr/>
          <p:nvPr/>
        </p:nvSpPr>
        <p:spPr>
          <a:xfrm>
            <a:off x="167017" y="141807"/>
            <a:ext cx="178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1. </a:t>
            </a:r>
            <a:r>
              <a:rPr lang="ko-KR" altLang="en-US" sz="1400" kern="0" dirty="0"/>
              <a:t>새로운 열 삽입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3FB0A3A-7276-4666-9B81-A9D16A54E89C}"/>
              </a:ext>
            </a:extLst>
          </p:cNvPr>
          <p:cNvSpPr txBox="1"/>
          <p:nvPr/>
        </p:nvSpPr>
        <p:spPr>
          <a:xfrm>
            <a:off x="263711" y="491562"/>
            <a:ext cx="6699619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rgbClr val="9C3A3A"/>
                </a:solidFill>
              </a:rPr>
              <a:t>01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/>
              <a:t>실습파일을 모두 다운받고</a:t>
            </a:r>
            <a:r>
              <a:rPr lang="en-US" altLang="ko-KR" sz="1200" dirty="0"/>
              <a:t>, Use Excel File </a:t>
            </a:r>
            <a:r>
              <a:rPr lang="ko-KR" altLang="en-US" sz="1200" dirty="0"/>
              <a:t>액티비티를 추가해서 </a:t>
            </a:r>
            <a:endParaRPr lang="en-US" altLang="ko-KR" sz="1200" dirty="0"/>
          </a:p>
          <a:p>
            <a:pPr>
              <a:lnSpc>
                <a:spcPct val="150000"/>
              </a:lnSpc>
              <a:defRPr/>
            </a:pPr>
            <a:r>
              <a:rPr lang="en-US" altLang="ko-KR" sz="1200" dirty="0"/>
              <a:t>    </a:t>
            </a:r>
            <a:r>
              <a:rPr lang="ko-KR" altLang="en-US" sz="1200" dirty="0"/>
              <a:t>회사 사원 정보</a:t>
            </a:r>
            <a:r>
              <a:rPr lang="en-US" altLang="ko-KR" sz="1200" dirty="0"/>
              <a:t>.xlsx </a:t>
            </a:r>
            <a:r>
              <a:rPr lang="ko-KR" altLang="en-US" sz="1200" dirty="0"/>
              <a:t>경로를 지정한다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“</a:t>
            </a:r>
            <a:r>
              <a:rPr lang="ko-KR" altLang="en-US" sz="1200" dirty="0"/>
              <a:t>회사사원</a:t>
            </a:r>
            <a:r>
              <a:rPr lang="en-US" altLang="ko-KR" sz="1200" dirty="0"/>
              <a:t>”</a:t>
            </a:r>
            <a:r>
              <a:rPr lang="ko-KR" altLang="en-US" sz="1200" dirty="0"/>
              <a:t>이라고 참조한다</a:t>
            </a:r>
            <a:r>
              <a:rPr lang="en-US" altLang="ko-KR" sz="1200" dirty="0"/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0F09D7B-80FC-4629-9F1F-0034D781B7FF}"/>
              </a:ext>
            </a:extLst>
          </p:cNvPr>
          <p:cNvSpPr txBox="1"/>
          <p:nvPr/>
        </p:nvSpPr>
        <p:spPr>
          <a:xfrm>
            <a:off x="263711" y="4285011"/>
            <a:ext cx="6699619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02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/>
              <a:t>이어서 바로 </a:t>
            </a:r>
            <a:r>
              <a:rPr lang="en-US" altLang="ko-KR" sz="1200" dirty="0"/>
              <a:t>Use Excel File </a:t>
            </a:r>
            <a:r>
              <a:rPr lang="ko-KR" altLang="en-US" sz="1200" dirty="0"/>
              <a:t>액티비티를 하나 더 추가하고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ko-KR" altLang="en-US" sz="1200" dirty="0"/>
              <a:t>개발팀 사원 정보</a:t>
            </a:r>
            <a:r>
              <a:rPr lang="en-US" altLang="ko-KR" sz="1200" dirty="0"/>
              <a:t>.xlsx</a:t>
            </a:r>
            <a:r>
              <a:rPr lang="ko-KR" altLang="en-US" sz="1200" dirty="0"/>
              <a:t>의 경로를 지정한다</a:t>
            </a:r>
            <a:r>
              <a:rPr lang="en-US" altLang="ko-KR" sz="1200" dirty="0"/>
              <a:t>. “</a:t>
            </a:r>
            <a:r>
              <a:rPr lang="ko-KR" altLang="en-US" sz="1200" dirty="0"/>
              <a:t>개발팀</a:t>
            </a:r>
            <a:r>
              <a:rPr lang="en-US" altLang="ko-KR" sz="1200" dirty="0"/>
              <a:t>“</a:t>
            </a:r>
            <a:r>
              <a:rPr lang="ko-KR" altLang="en-US" sz="1200" dirty="0"/>
              <a:t>이라고 참조한다</a:t>
            </a:r>
            <a:r>
              <a:rPr lang="en-US" altLang="ko-KR" sz="12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88E5D5C-A513-4374-9712-78CD9FAD6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03" y="1309228"/>
            <a:ext cx="4877481" cy="2229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7605071-DBE3-4027-B4E4-D6448A276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03" y="5151311"/>
            <a:ext cx="4839375" cy="2067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66408" y="262563"/>
            <a:ext cx="7363085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9C3A3A"/>
                </a:solidFill>
              </a:rPr>
              <a:t>03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dirty="0"/>
              <a:t>Insert Column </a:t>
            </a:r>
            <a:r>
              <a:rPr lang="ko-KR" altLang="en-US" sz="1100" dirty="0"/>
              <a:t>액티비티를 추가하고</a:t>
            </a:r>
            <a:r>
              <a:rPr lang="en-US" altLang="ko-KR" sz="1100" dirty="0"/>
              <a:t>, </a:t>
            </a:r>
            <a:r>
              <a:rPr lang="ko-KR" altLang="en-US" sz="1100" dirty="0"/>
              <a:t>범위는 개발팀</a:t>
            </a:r>
            <a:r>
              <a:rPr lang="en-US" altLang="ko-KR" sz="11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</a:t>
            </a:r>
            <a:r>
              <a:rPr lang="ko-KR" altLang="en-US" sz="1100" dirty="0"/>
              <a:t>장소와 열 기준은 직급 열 이후로 지정하고</a:t>
            </a:r>
            <a:r>
              <a:rPr lang="en-US" altLang="ko-KR" sz="1100" dirty="0"/>
              <a:t>, </a:t>
            </a:r>
            <a:r>
              <a:rPr lang="ko-KR" altLang="en-US" sz="1100" dirty="0"/>
              <a:t>헤더추가에 부서명을 입력한다</a:t>
            </a:r>
            <a:r>
              <a:rPr lang="en-US" altLang="ko-KR" sz="11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61499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9B4C51EA-77AD-4B00-9BF7-AE8AE92286BB}"/>
              </a:ext>
            </a:extLst>
          </p:cNvPr>
          <p:cNvGrpSpPr/>
          <p:nvPr/>
        </p:nvGrpSpPr>
        <p:grpSpPr>
          <a:xfrm>
            <a:off x="266408" y="897944"/>
            <a:ext cx="6494565" cy="2200275"/>
            <a:chOff x="266408" y="1136466"/>
            <a:chExt cx="6494565" cy="220027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122271D9-3B67-4E8C-9D45-DA050FB4C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408" y="1136466"/>
              <a:ext cx="4152900" cy="2200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291C36ED-A2F4-4CD4-9D2A-F9DA02C54F2E}"/>
                </a:ext>
              </a:extLst>
            </p:cNvPr>
            <p:cNvSpPr txBox="1"/>
            <p:nvPr/>
          </p:nvSpPr>
          <p:spPr>
            <a:xfrm>
              <a:off x="4667130" y="1721951"/>
              <a:ext cx="2093843" cy="2769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+</a:t>
              </a:r>
              <a:r>
                <a:rPr lang="ko-KR" altLang="en-US" sz="1200" dirty="0"/>
                <a:t>버튼 </a:t>
              </a:r>
              <a:r>
                <a:rPr lang="en-US" altLang="ko-KR" sz="1200" dirty="0"/>
                <a:t>-&gt; </a:t>
              </a:r>
              <a:r>
                <a:rPr lang="ko-KR" altLang="en-US" sz="1200" dirty="0"/>
                <a:t>개발팀 </a:t>
              </a:r>
              <a:r>
                <a:rPr lang="en-US" altLang="ko-KR" sz="1200" dirty="0"/>
                <a:t>-&gt; Sheet1</a:t>
              </a:r>
              <a:endParaRPr lang="ko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4D9D09D-EE4B-413E-A699-E0C95E4F4156}"/>
                </a:ext>
              </a:extLst>
            </p:cNvPr>
            <p:cNvSpPr txBox="1"/>
            <p:nvPr/>
          </p:nvSpPr>
          <p:spPr>
            <a:xfrm>
              <a:off x="4667130" y="2353311"/>
              <a:ext cx="1904689" cy="2769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+</a:t>
              </a:r>
              <a:r>
                <a:rPr lang="ko-KR" altLang="en-US" sz="1200" dirty="0"/>
                <a:t>버튼 </a:t>
              </a:r>
              <a:r>
                <a:rPr lang="en-US" altLang="ko-KR" sz="1200" dirty="0"/>
                <a:t>-&gt; Range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-&gt; </a:t>
              </a:r>
              <a:r>
                <a:rPr lang="ko-KR" altLang="en-US" sz="1200" dirty="0"/>
                <a:t>직급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xmlns="" id="{E02953EB-9EC2-4023-B82C-931ECCE7B9E8}"/>
                </a:ext>
              </a:extLst>
            </p:cNvPr>
            <p:cNvCxnSpPr/>
            <p:nvPr/>
          </p:nvCxnSpPr>
          <p:spPr>
            <a:xfrm>
              <a:off x="4103712" y="1862523"/>
              <a:ext cx="56341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xmlns="" id="{7BD003F8-EA15-4B22-B70C-EA45A66D3787}"/>
                </a:ext>
              </a:extLst>
            </p:cNvPr>
            <p:cNvCxnSpPr/>
            <p:nvPr/>
          </p:nvCxnSpPr>
          <p:spPr>
            <a:xfrm>
              <a:off x="4080704" y="2491811"/>
              <a:ext cx="56341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94FC382-2ACB-459C-AC9A-6623CA84504B}"/>
              </a:ext>
            </a:extLst>
          </p:cNvPr>
          <p:cNvSpPr txBox="1"/>
          <p:nvPr/>
        </p:nvSpPr>
        <p:spPr>
          <a:xfrm>
            <a:off x="530404" y="4451264"/>
            <a:ext cx="5163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9C3A3A"/>
                </a:solidFill>
              </a:rPr>
              <a:t>01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Fill Range </a:t>
            </a:r>
            <a:r>
              <a:rPr lang="ko-KR" altLang="en-US" sz="1200" dirty="0"/>
              <a:t>액티비티를 추가해서 쓰는 위치에는 </a:t>
            </a:r>
            <a:r>
              <a:rPr lang="en-US" altLang="ko-KR" sz="1200" dirty="0"/>
              <a:t>E2:E7</a:t>
            </a:r>
            <a:r>
              <a:rPr lang="ko-KR" altLang="en-US" sz="1200" dirty="0"/>
              <a:t>셀을 선택한다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    쓰는 내용에는 </a:t>
            </a:r>
            <a:r>
              <a:rPr lang="en-US" altLang="ko-KR" sz="1200" dirty="0"/>
              <a:t>“</a:t>
            </a:r>
            <a:r>
              <a:rPr lang="ko-KR" altLang="en-US" sz="1200" dirty="0"/>
              <a:t>개발팀</a:t>
            </a:r>
            <a:r>
              <a:rPr lang="en-US" altLang="ko-KR" sz="1200" dirty="0"/>
              <a:t>“ </a:t>
            </a:r>
            <a:r>
              <a:rPr lang="ko-KR" altLang="en-US" sz="1200" dirty="0"/>
              <a:t>이라고 입력한다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A5F91EA-AF1F-4BCF-965A-4B818ABDBFE0}"/>
              </a:ext>
            </a:extLst>
          </p:cNvPr>
          <p:cNvSpPr txBox="1"/>
          <p:nvPr/>
        </p:nvSpPr>
        <p:spPr>
          <a:xfrm>
            <a:off x="490617" y="4028758"/>
            <a:ext cx="5725648" cy="26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/>
              <a:t>Fill Range  : </a:t>
            </a:r>
            <a:r>
              <a:rPr lang="ko-KR" altLang="en-US" sz="1100" dirty="0"/>
              <a:t>범위에 있는 모든 셀에 수식 또는 값을 입력합니다</a:t>
            </a:r>
            <a:r>
              <a:rPr lang="en-US" altLang="ko-KR" sz="1100" b="1" dirty="0"/>
              <a:t>.</a:t>
            </a:r>
            <a:endParaRPr lang="en-US" altLang="ko-KR" sz="1100" dirty="0"/>
          </a:p>
        </p:txBody>
      </p:sp>
      <p:sp>
        <p:nvSpPr>
          <p:cNvPr id="30" name="직사각형 14">
            <a:extLst>
              <a:ext uri="{FF2B5EF4-FFF2-40B4-BE49-F238E27FC236}">
                <a16:creationId xmlns:a16="http://schemas.microsoft.com/office/drawing/2014/main" xmlns="" id="{18B1E570-F7F8-4F97-A0F1-AB170CE34471}"/>
              </a:ext>
            </a:extLst>
          </p:cNvPr>
          <p:cNvSpPr/>
          <p:nvPr/>
        </p:nvSpPr>
        <p:spPr>
          <a:xfrm>
            <a:off x="156576" y="3361947"/>
            <a:ext cx="2074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2. </a:t>
            </a:r>
            <a:r>
              <a:rPr lang="ko-KR" altLang="en-US" sz="1400" kern="0" dirty="0"/>
              <a:t>지정 범위에 값 입력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TextBox 17">
            <a:extLst>
              <a:ext uri="{FF2B5EF4-FFF2-40B4-BE49-F238E27FC236}">
                <a16:creationId xmlns:a16="http://schemas.microsoft.com/office/drawing/2014/main" xmlns="" id="{E6F164FD-C7E8-4269-BF35-1BB99A42A99E}"/>
              </a:ext>
            </a:extLst>
          </p:cNvPr>
          <p:cNvSpPr txBox="1"/>
          <p:nvPr/>
        </p:nvSpPr>
        <p:spPr>
          <a:xfrm>
            <a:off x="485318" y="3777577"/>
            <a:ext cx="805341" cy="262538"/>
          </a:xfrm>
          <a:prstGeom prst="rect">
            <a:avLst/>
          </a:prstGeom>
          <a:solidFill>
            <a:srgbClr val="843C0B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액티비티</a:t>
            </a:r>
            <a:endParaRPr kumimoji="0" lang="en-US" altLang="ko-KR" sz="11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0C977FC1-731F-4A47-81AB-195EBE286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04" y="4980847"/>
            <a:ext cx="5931095" cy="153475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0450498E-D37B-4497-BB5E-E6BB763D9F0C}"/>
              </a:ext>
            </a:extLst>
          </p:cNvPr>
          <p:cNvGrpSpPr/>
          <p:nvPr/>
        </p:nvGrpSpPr>
        <p:grpSpPr>
          <a:xfrm>
            <a:off x="1727334" y="6608450"/>
            <a:ext cx="2769400" cy="2774702"/>
            <a:chOff x="530404" y="6595985"/>
            <a:chExt cx="2769400" cy="2774702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xmlns="" id="{32A31653-AE01-4314-A7A6-76262EA02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0404" y="6595985"/>
              <a:ext cx="2769400" cy="27747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B73D3356-B475-4E26-817C-15C4AEA0563D}"/>
                </a:ext>
              </a:extLst>
            </p:cNvPr>
            <p:cNvSpPr/>
            <p:nvPr/>
          </p:nvSpPr>
          <p:spPr>
            <a:xfrm>
              <a:off x="2605227" y="8343858"/>
              <a:ext cx="631010" cy="94644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xmlns="" id="{CCFF3EEC-ED02-4E5D-BD65-C3F6708359F6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H="1" flipV="1">
              <a:off x="1523232" y="7428364"/>
              <a:ext cx="1397500" cy="91549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001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30404" y="1497982"/>
            <a:ext cx="6857948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9C3A3A"/>
                </a:solidFill>
              </a:rPr>
              <a:t>01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dirty="0"/>
              <a:t>Copy/Paste Range </a:t>
            </a:r>
            <a:r>
              <a:rPr lang="ko-KR" altLang="en-US" sz="1100" dirty="0"/>
              <a:t>액티비티를 추가하고</a:t>
            </a:r>
            <a:r>
              <a:rPr lang="en-US" altLang="ko-KR" sz="1100" dirty="0"/>
              <a:t>, </a:t>
            </a:r>
            <a:r>
              <a:rPr lang="ko-KR" altLang="en-US" sz="1100" dirty="0"/>
              <a:t>소스에는 개발팀의 </a:t>
            </a:r>
            <a:r>
              <a:rPr lang="en-US" altLang="ko-KR" sz="1100" dirty="0"/>
              <a:t>Sheet1,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Destination(</a:t>
            </a:r>
            <a:r>
              <a:rPr lang="ko-KR" altLang="en-US" sz="1100" dirty="0"/>
              <a:t>붙여 넣을 위치</a:t>
            </a:r>
            <a:r>
              <a:rPr lang="en-US" altLang="ko-KR" sz="1100" dirty="0"/>
              <a:t>)</a:t>
            </a:r>
            <a:r>
              <a:rPr lang="ko-KR" altLang="en-US" sz="1100" dirty="0"/>
              <a:t>는 회사사원의 </a:t>
            </a:r>
            <a:r>
              <a:rPr lang="en-US" altLang="ko-KR" sz="1100" dirty="0"/>
              <a:t>Sheet1</a:t>
            </a:r>
            <a:r>
              <a:rPr lang="ko-KR" altLang="en-US" sz="1100" dirty="0"/>
              <a:t>을 지정한다</a:t>
            </a:r>
            <a:r>
              <a:rPr lang="en-US" altLang="ko-KR" sz="1100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5550" y="4715663"/>
            <a:ext cx="58095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9C3A3A"/>
                </a:solidFill>
              </a:rPr>
              <a:t>02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 dirty="0"/>
              <a:t>인사팀 작업도 마찬가지로 </a:t>
            </a:r>
            <a:r>
              <a:rPr lang="en-US" altLang="ko-KR" sz="1100" b="1" dirty="0"/>
              <a:t>1.</a:t>
            </a:r>
            <a:r>
              <a:rPr lang="ko-KR" altLang="en-US" sz="1100" b="1" dirty="0"/>
              <a:t>새로운 열 삽입 </a:t>
            </a:r>
            <a:r>
              <a:rPr lang="ko-KR" altLang="en-US" sz="1100" dirty="0"/>
              <a:t>을 참고해서 다음과 같이 입력한다</a:t>
            </a:r>
            <a:r>
              <a:rPr lang="en-US" altLang="ko-KR" sz="11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0617" y="905467"/>
            <a:ext cx="5725648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/>
              <a:t>Append Range : </a:t>
            </a:r>
            <a:r>
              <a:rPr lang="ko-KR" altLang="en-US" sz="1100" dirty="0"/>
              <a:t>테이블</a:t>
            </a:r>
            <a:r>
              <a:rPr lang="en-US" altLang="ko-KR" sz="1100" dirty="0"/>
              <a:t>, </a:t>
            </a:r>
            <a:r>
              <a:rPr lang="ko-KR" altLang="en-US" sz="1100" dirty="0"/>
              <a:t>범위 또는 시트의 데이터를 복사하고 </a:t>
            </a:r>
            <a:endParaRPr lang="en-US" altLang="ko-KR" sz="1100" dirty="0"/>
          </a:p>
          <a:p>
            <a:r>
              <a:rPr lang="ko-KR" altLang="en-US" sz="1100" dirty="0"/>
              <a:t>지정된 다른 테이블</a:t>
            </a:r>
            <a:r>
              <a:rPr lang="en-US" altLang="ko-KR" sz="1100" dirty="0"/>
              <a:t>, </a:t>
            </a:r>
            <a:r>
              <a:rPr lang="ko-KR" altLang="en-US" sz="1100" dirty="0"/>
              <a:t>범위 또는 시트의 기존 데이터 뒤에 붙여 넣습니다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4" name="직사각형 14"/>
          <p:cNvSpPr/>
          <p:nvPr/>
        </p:nvSpPr>
        <p:spPr>
          <a:xfrm>
            <a:off x="156576" y="238656"/>
            <a:ext cx="2208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3. </a:t>
            </a:r>
            <a:r>
              <a:rPr lang="ko-KR" altLang="en-US" sz="1400" kern="0" dirty="0"/>
              <a:t>시트 복사</a:t>
            </a:r>
            <a:r>
              <a:rPr lang="en-US" altLang="ko-KR" sz="1400" kern="0" dirty="0"/>
              <a:t>/</a:t>
            </a:r>
            <a:r>
              <a:rPr lang="ko-KR" altLang="en-US" sz="1400" kern="0" dirty="0"/>
              <a:t>붙여넣기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TextBox 17"/>
          <p:cNvSpPr txBox="1"/>
          <p:nvPr/>
        </p:nvSpPr>
        <p:spPr>
          <a:xfrm>
            <a:off x="485318" y="654286"/>
            <a:ext cx="805341" cy="262538"/>
          </a:xfrm>
          <a:prstGeom prst="rect">
            <a:avLst/>
          </a:prstGeom>
          <a:solidFill>
            <a:srgbClr val="843C0B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액티비티</a:t>
            </a:r>
            <a:endParaRPr kumimoji="0" lang="en-US" altLang="ko-KR" sz="11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6461499" y="0"/>
            <a:ext cx="412920" cy="586343"/>
            <a:chOff x="6445080" y="0"/>
            <a:chExt cx="412920" cy="586343"/>
          </a:xfrm>
        </p:grpSpPr>
        <p:sp>
          <p:nvSpPr>
            <p:cNvPr id="30" name="직사각형 29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EB0022D8-94B4-47C0-8565-EB3F40F4B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186" y="2065445"/>
            <a:ext cx="3815628" cy="24174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E9BB113-65BC-45DC-A1DA-2FF437EBC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932" y="4977273"/>
            <a:ext cx="3029017" cy="43911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66408" y="262563"/>
            <a:ext cx="7363085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9C3A3A"/>
                </a:solidFill>
              </a:rPr>
              <a:t>03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dirty="0"/>
              <a:t>fill range </a:t>
            </a:r>
            <a:r>
              <a:rPr lang="ko-KR" altLang="en-US" sz="1100" dirty="0"/>
              <a:t>액티비티 다음에 </a:t>
            </a:r>
            <a:r>
              <a:rPr lang="en-US" altLang="ko-KR" sz="1100" dirty="0"/>
              <a:t>Append Range </a:t>
            </a:r>
            <a:r>
              <a:rPr lang="ko-KR" altLang="en-US" sz="1100" dirty="0"/>
              <a:t>액티비티를 추가하고</a:t>
            </a:r>
            <a:r>
              <a:rPr lang="en-US" altLang="ko-KR" sz="11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</a:t>
            </a:r>
            <a:r>
              <a:rPr lang="ko-KR" altLang="en-US" sz="1100" dirty="0"/>
              <a:t>추가할 </a:t>
            </a:r>
            <a:r>
              <a:rPr lang="en-US" altLang="ko-KR" sz="1100" dirty="0"/>
              <a:t>Excel </a:t>
            </a:r>
            <a:r>
              <a:rPr lang="ko-KR" altLang="en-US" sz="1100" dirty="0"/>
              <a:t>범위에는 </a:t>
            </a:r>
            <a:r>
              <a:rPr lang="en-US" altLang="ko-KR" sz="1100" dirty="0"/>
              <a:t>[</a:t>
            </a:r>
            <a:r>
              <a:rPr lang="ko-KR" altLang="en-US" sz="1100" dirty="0"/>
              <a:t>인사팀</a:t>
            </a:r>
            <a:r>
              <a:rPr lang="en-US" altLang="ko-KR" sz="1100" dirty="0"/>
              <a:t>] Sheet1, </a:t>
            </a:r>
            <a:r>
              <a:rPr lang="ko-KR" altLang="en-US" sz="1100" dirty="0"/>
              <a:t>범위 다음에 추가에는 </a:t>
            </a:r>
            <a:r>
              <a:rPr lang="en-US" altLang="ko-KR" sz="1100" dirty="0"/>
              <a:t>[</a:t>
            </a:r>
            <a:r>
              <a:rPr lang="ko-KR" altLang="en-US" sz="1100" dirty="0"/>
              <a:t>회사사원</a:t>
            </a:r>
            <a:r>
              <a:rPr lang="en-US" altLang="ko-KR" sz="1100" dirty="0"/>
              <a:t>] Sheet1</a:t>
            </a:r>
            <a:r>
              <a:rPr lang="ko-KR" altLang="en-US" sz="1100" dirty="0"/>
              <a:t>을 입력한다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</a:t>
            </a:r>
            <a:r>
              <a:rPr lang="ko-KR" altLang="en-US" sz="1100" dirty="0"/>
              <a:t>헤더포함에 체크한다</a:t>
            </a:r>
            <a:r>
              <a:rPr lang="en-US" altLang="ko-KR" sz="11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61499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F0FD7ED-D269-45D8-9D63-9AF7759AA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259" y="1346505"/>
            <a:ext cx="3805482" cy="73517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061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21150" y="622876"/>
            <a:ext cx="6223930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실행결과</a:t>
            </a:r>
            <a:r>
              <a:rPr lang="en-US" altLang="ko-KR" sz="1100" dirty="0"/>
              <a:t>, </a:t>
            </a:r>
            <a:r>
              <a:rPr lang="ko-KR" altLang="en-US" sz="1100" dirty="0"/>
              <a:t>개발팀과 인사팀에는 부서명 열이 삽입되고</a:t>
            </a:r>
            <a:r>
              <a:rPr lang="en-US" altLang="ko-KR" sz="1100" dirty="0"/>
              <a:t>, </a:t>
            </a:r>
            <a:r>
              <a:rPr lang="ko-KR" altLang="en-US" sz="1100" dirty="0"/>
              <a:t>각 행에는 개발팀과 인사팀이라는 값이 잘 들어갔다</a:t>
            </a:r>
            <a:r>
              <a:rPr lang="en-US" altLang="ko-KR" sz="1100" dirty="0"/>
              <a:t>. </a:t>
            </a:r>
            <a:r>
              <a:rPr lang="ko-KR" altLang="en-US" sz="1100" dirty="0"/>
              <a:t>그리고 회사사원 </a:t>
            </a:r>
            <a:r>
              <a:rPr lang="en-US" altLang="ko-KR" sz="1100" dirty="0"/>
              <a:t>Excel</a:t>
            </a:r>
            <a:r>
              <a:rPr lang="ko-KR" altLang="en-US" sz="1100" dirty="0"/>
              <a:t>의 </a:t>
            </a:r>
            <a:r>
              <a:rPr lang="en-US" altLang="ko-KR" sz="1100" dirty="0"/>
              <a:t>Sheet1</a:t>
            </a:r>
            <a:r>
              <a:rPr lang="ko-KR" altLang="en-US" sz="1100" dirty="0"/>
              <a:t>을 보면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데이터가 정상적으로 복사가 된 것을 확인할 수 있다</a:t>
            </a:r>
            <a:r>
              <a:rPr lang="en-US" altLang="ko-KR" sz="1100" dirty="0"/>
              <a:t>.</a:t>
            </a:r>
          </a:p>
        </p:txBody>
      </p:sp>
      <p:sp>
        <p:nvSpPr>
          <p:cNvPr id="20" name="직사각형 14"/>
          <p:cNvSpPr/>
          <p:nvPr/>
        </p:nvSpPr>
        <p:spPr>
          <a:xfrm>
            <a:off x="156576" y="238656"/>
            <a:ext cx="1781261" cy="300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6461499" y="0"/>
            <a:ext cx="412920" cy="586343"/>
            <a:chOff x="6445080" y="0"/>
            <a:chExt cx="412920" cy="586343"/>
          </a:xfrm>
        </p:grpSpPr>
        <p:sp>
          <p:nvSpPr>
            <p:cNvPr id="24" name="직사각형 23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D2001AE-CA7D-4D2A-BB8C-A1FD99747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1805461"/>
            <a:ext cx="3810000" cy="1933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1AD7226-CCE1-493B-B1D0-5C5EF475D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950" y="4155115"/>
            <a:ext cx="3838575" cy="1657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D20D414-A4B3-4E1C-9840-7EBDF53B0DCD}"/>
              </a:ext>
            </a:extLst>
          </p:cNvPr>
          <p:cNvSpPr txBox="1"/>
          <p:nvPr/>
        </p:nvSpPr>
        <p:spPr>
          <a:xfrm>
            <a:off x="1504950" y="1528462"/>
            <a:ext cx="1370888" cy="276999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개발팀 사원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2AC611A-FE58-409E-8224-99C7B3809521}"/>
              </a:ext>
            </a:extLst>
          </p:cNvPr>
          <p:cNvSpPr txBox="1"/>
          <p:nvPr/>
        </p:nvSpPr>
        <p:spPr>
          <a:xfrm>
            <a:off x="1504950" y="3898412"/>
            <a:ext cx="1370888" cy="276999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인사팀 사원 정보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C28939AA-6540-4741-A57F-037F2388B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950" y="6264537"/>
            <a:ext cx="3848100" cy="3000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5D32E5-97FC-4F76-AE54-FC5C55ED6016}"/>
              </a:ext>
            </a:extLst>
          </p:cNvPr>
          <p:cNvSpPr txBox="1"/>
          <p:nvPr/>
        </p:nvSpPr>
        <p:spPr>
          <a:xfrm>
            <a:off x="1504950" y="5998064"/>
            <a:ext cx="1217000" cy="276999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회사 사원 정보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623</Words>
  <Application>Microsoft Office PowerPoint</Application>
  <PresentationFormat>A4 용지(210x297mm)</PresentationFormat>
  <Paragraphs>91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에스코어 드림 3 Light</vt:lpstr>
      <vt:lpstr>Arial</vt:lpstr>
      <vt:lpstr>Calibri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</dc:creator>
  <cp:lastModifiedBy>Microsoft 계정</cp:lastModifiedBy>
  <cp:revision>174</cp:revision>
  <dcterms:created xsi:type="dcterms:W3CDTF">2021-07-15T05:33:11Z</dcterms:created>
  <dcterms:modified xsi:type="dcterms:W3CDTF">2023-04-23T07:55:26Z</dcterms:modified>
  <cp:version/>
</cp:coreProperties>
</file>