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4" r:id="rId4"/>
    <p:sldId id="265" r:id="rId5"/>
    <p:sldId id="266" r:id="rId6"/>
    <p:sldId id="257" r:id="rId7"/>
    <p:sldId id="259" r:id="rId8"/>
    <p:sldId id="260" r:id="rId9"/>
    <p:sldId id="261" r:id="rId10"/>
    <p:sldId id="262" r:id="rId11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32" y="90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48390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쿠팡에서</a:t>
            </a: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컴퓨터 상품명과 가격 추출하기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33" name="직사각형 14">
            <a:extLst>
              <a:ext uri="{FF2B5EF4-FFF2-40B4-BE49-F238E27FC236}">
                <a16:creationId xmlns:a16="http://schemas.microsoft.com/office/drawing/2014/main" id="{C98D9E8D-964B-495B-9E22-8EADBD54FB7B}"/>
              </a:ext>
            </a:extLst>
          </p:cNvPr>
          <p:cNvSpPr/>
          <p:nvPr/>
        </p:nvSpPr>
        <p:spPr>
          <a:xfrm>
            <a:off x="166326" y="892040"/>
            <a:ext cx="622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추출과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IF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컴퓨터 상품명과 가격을 추출하고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지정한 가격 조건에 따라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구매가능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구매불가능 텍스트를 추출할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6" name="직사각형 14">
            <a:extLst>
              <a:ext uri="{FF2B5EF4-FFF2-40B4-BE49-F238E27FC236}">
                <a16:creationId xmlns:a16="http://schemas.microsoft.com/office/drawing/2014/main" id="{2DFEDFD7-44BE-406C-B1C7-E1EFF37D073C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F2AF55B2-6CDA-4D97-98B2-10A8B11984F6}"/>
              </a:ext>
            </a:extLst>
          </p:cNvPr>
          <p:cNvSpPr/>
          <p:nvPr/>
        </p:nvSpPr>
        <p:spPr>
          <a:xfrm>
            <a:off x="609600" y="2142243"/>
            <a:ext cx="5744407" cy="674994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40D4FCEC-07C8-481E-A3CA-62ED0F939311}"/>
              </a:ext>
            </a:extLst>
          </p:cNvPr>
          <p:cNvSpPr/>
          <p:nvPr/>
        </p:nvSpPr>
        <p:spPr>
          <a:xfrm>
            <a:off x="2906107" y="2364535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D5894B41-9C0C-4D13-AC4C-DE5FFE8865F7}"/>
              </a:ext>
            </a:extLst>
          </p:cNvPr>
          <p:cNvSpPr/>
          <p:nvPr/>
        </p:nvSpPr>
        <p:spPr>
          <a:xfrm>
            <a:off x="2620357" y="3280137"/>
            <a:ext cx="1562100" cy="81034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컴퓨터 상품명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가격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링크 테이블 추출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쿠팡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컴퓨터 검색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37C2E1A-A781-49FA-A263-30AA48008F3E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3401407" y="2901054"/>
            <a:ext cx="0" cy="37908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06E10289-63BF-47AB-8224-FFF6865D35C2}"/>
              </a:ext>
            </a:extLst>
          </p:cNvPr>
          <p:cNvSpPr/>
          <p:nvPr/>
        </p:nvSpPr>
        <p:spPr>
          <a:xfrm>
            <a:off x="2620357" y="450283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Project Notebook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추출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3636DFA-6B17-4F69-A4EE-D72DDE7CD2CD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3401407" y="4097278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22DD62ED-4550-4721-9A20-B3B8212A8BCF}"/>
              </a:ext>
            </a:extLst>
          </p:cNvPr>
          <p:cNvSpPr/>
          <p:nvPr/>
        </p:nvSpPr>
        <p:spPr>
          <a:xfrm>
            <a:off x="2463311" y="5451710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A3DCF8A-7F22-4A4D-AA7B-42BA4AC317F7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3395925" y="6186081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0E9C59C4-0D16-479D-9EBE-9F214D831A0D}"/>
              </a:ext>
            </a:extLst>
          </p:cNvPr>
          <p:cNvCxnSpPr>
            <a:cxnSpLocks/>
            <a:stCxn id="75" idx="1"/>
            <a:endCxn id="62" idx="1"/>
          </p:cNvCxnSpPr>
          <p:nvPr/>
        </p:nvCxnSpPr>
        <p:spPr>
          <a:xfrm rot="10800000">
            <a:off x="2463311" y="5818896"/>
            <a:ext cx="157046" cy="2149380"/>
          </a:xfrm>
          <a:prstGeom prst="bentConnector3">
            <a:avLst>
              <a:gd name="adj1" fmla="val 245562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EBA349C1-75FE-4105-9D00-AEF4B36B55D2}"/>
              </a:ext>
            </a:extLst>
          </p:cNvPr>
          <p:cNvSpPr/>
          <p:nvPr/>
        </p:nvSpPr>
        <p:spPr>
          <a:xfrm>
            <a:off x="5097647" y="6096120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834065E-7FF3-4345-B339-5E674C496DF1}"/>
              </a:ext>
            </a:extLst>
          </p:cNvPr>
          <p:cNvCxnSpPr>
            <a:cxnSpLocks/>
            <a:stCxn id="62" idx="3"/>
            <a:endCxn id="67" idx="0"/>
          </p:cNvCxnSpPr>
          <p:nvPr/>
        </p:nvCxnSpPr>
        <p:spPr>
          <a:xfrm>
            <a:off x="4337831" y="5818896"/>
            <a:ext cx="1384656" cy="277224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E216EFD-176F-407F-AAD6-29DF4FE13BB3}"/>
              </a:ext>
            </a:extLst>
          </p:cNvPr>
          <p:cNvSpPr txBox="1"/>
          <p:nvPr/>
        </p:nvSpPr>
        <p:spPr>
          <a:xfrm>
            <a:off x="4717160" y="5552464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F1D9D6-71EF-4A91-A0EE-D2DAC429DBB4}"/>
              </a:ext>
            </a:extLst>
          </p:cNvPr>
          <p:cNvSpPr txBox="1"/>
          <p:nvPr/>
        </p:nvSpPr>
        <p:spPr>
          <a:xfrm>
            <a:off x="3421760" y="6238264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A881BBD-FC75-4C8B-8D04-E6CCD298A5D9}"/>
              </a:ext>
            </a:extLst>
          </p:cNvPr>
          <p:cNvCxnSpPr>
            <a:cxnSpLocks/>
          </p:cNvCxnSpPr>
          <p:nvPr/>
        </p:nvCxnSpPr>
        <p:spPr>
          <a:xfrm>
            <a:off x="3400571" y="503935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CEBA3198-758E-42F7-8D73-65CB7BB4E0ED}"/>
              </a:ext>
            </a:extLst>
          </p:cNvPr>
          <p:cNvSpPr/>
          <p:nvPr/>
        </p:nvSpPr>
        <p:spPr>
          <a:xfrm>
            <a:off x="2458665" y="6581762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ABDF9-25B4-4D10-9B49-241587DD7275}"/>
              </a:ext>
            </a:extLst>
          </p:cNvPr>
          <p:cNvSpPr txBox="1"/>
          <p:nvPr/>
        </p:nvSpPr>
        <p:spPr>
          <a:xfrm>
            <a:off x="2817080" y="6789647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가격 </a:t>
            </a:r>
            <a:r>
              <a:rPr lang="en-US" altLang="ko-KR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700000</a:t>
            </a:r>
            <a:endParaRPr lang="ko-KR" altLang="en-US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3B08AD3-B903-4D85-A38A-6484270ACD6C}"/>
              </a:ext>
            </a:extLst>
          </p:cNvPr>
          <p:cNvCxnSpPr>
            <a:cxnSpLocks/>
          </p:cNvCxnSpPr>
          <p:nvPr/>
        </p:nvCxnSpPr>
        <p:spPr>
          <a:xfrm flipH="1">
            <a:off x="3395925" y="7300788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4767C3B-B2D5-475D-BD50-3101DEB5F5FC}"/>
              </a:ext>
            </a:extLst>
          </p:cNvPr>
          <p:cNvSpPr txBox="1"/>
          <p:nvPr/>
        </p:nvSpPr>
        <p:spPr>
          <a:xfrm>
            <a:off x="3421760" y="7352971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F79CD9C5-3838-46EE-B30B-A84AF052B5B6}"/>
              </a:ext>
            </a:extLst>
          </p:cNvPr>
          <p:cNvSpPr/>
          <p:nvPr/>
        </p:nvSpPr>
        <p:spPr>
          <a:xfrm>
            <a:off x="2620357" y="770001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상품명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“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가격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구매가능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출력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8081F0D-99D9-403D-B350-6066C888A434}"/>
              </a:ext>
            </a:extLst>
          </p:cNvPr>
          <p:cNvCxnSpPr>
            <a:cxnSpLocks/>
          </p:cNvCxnSpPr>
          <p:nvPr/>
        </p:nvCxnSpPr>
        <p:spPr>
          <a:xfrm>
            <a:off x="4318325" y="6956240"/>
            <a:ext cx="781050" cy="756625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6697BC5-A25D-4D4E-A57B-B7894307A191}"/>
              </a:ext>
            </a:extLst>
          </p:cNvPr>
          <p:cNvSpPr txBox="1"/>
          <p:nvPr/>
        </p:nvSpPr>
        <p:spPr>
          <a:xfrm>
            <a:off x="4439865" y="6641548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80FD33A4-4B15-4134-8F5A-E80AFC683F49}"/>
              </a:ext>
            </a:extLst>
          </p:cNvPr>
          <p:cNvSpPr/>
          <p:nvPr/>
        </p:nvSpPr>
        <p:spPr>
          <a:xfrm>
            <a:off x="4318325" y="7689709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상품명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“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가격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구매불가능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출력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5F214041-CAC8-4139-9A33-EEECDF54E682}"/>
              </a:ext>
            </a:extLst>
          </p:cNvPr>
          <p:cNvCxnSpPr>
            <a:cxnSpLocks/>
            <a:stCxn id="78" idx="2"/>
            <a:endCxn id="62" idx="1"/>
          </p:cNvCxnSpPr>
          <p:nvPr/>
        </p:nvCxnSpPr>
        <p:spPr>
          <a:xfrm rot="5400000" flipH="1">
            <a:off x="2577677" y="5704530"/>
            <a:ext cx="2407332" cy="2636064"/>
          </a:xfrm>
          <a:prstGeom prst="bentConnector4">
            <a:avLst>
              <a:gd name="adj1" fmla="val -9496"/>
              <a:gd name="adj2" fmla="val 108672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0792" y="625379"/>
            <a:ext cx="6055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실행결과</a:t>
            </a:r>
            <a:r>
              <a:rPr lang="en-US" altLang="ko-KR" sz="1200" dirty="0"/>
              <a:t> </a:t>
            </a:r>
            <a:r>
              <a:rPr lang="ko-KR" altLang="en-US" sz="1200" dirty="0"/>
              <a:t>가격이 </a:t>
            </a:r>
            <a:r>
              <a:rPr lang="en-US" altLang="ko-KR" sz="1200" dirty="0"/>
              <a:t>700000</a:t>
            </a:r>
            <a:r>
              <a:rPr lang="ko-KR" altLang="en-US" sz="1200" dirty="0"/>
              <a:t>원 보다 작은 제품들을 </a:t>
            </a:r>
            <a:r>
              <a:rPr lang="en-US" altLang="ko-KR" sz="1200" dirty="0"/>
              <a:t>“</a:t>
            </a:r>
            <a:r>
              <a:rPr lang="ko-KR" altLang="en-US" sz="1200" dirty="0"/>
              <a:t>구매 가능</a:t>
            </a:r>
            <a:r>
              <a:rPr lang="en-US" altLang="ko-KR" sz="1200" dirty="0"/>
              <a:t>“</a:t>
            </a:r>
            <a:r>
              <a:rPr lang="ko-KR" altLang="en-US" sz="1200" dirty="0"/>
              <a:t>이라고 출력이 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그렇지 않은 제품들은 </a:t>
            </a:r>
            <a:r>
              <a:rPr lang="en-US" altLang="ko-KR" sz="1200" dirty="0"/>
              <a:t>“</a:t>
            </a:r>
            <a:r>
              <a:rPr lang="ko-KR" altLang="en-US" sz="1200" dirty="0"/>
              <a:t>구매 불가능</a:t>
            </a:r>
            <a:r>
              <a:rPr lang="en-US" altLang="ko-KR" sz="1200" dirty="0"/>
              <a:t>“ </a:t>
            </a:r>
            <a:r>
              <a:rPr lang="ko-KR" altLang="en-US" sz="1200" dirty="0"/>
              <a:t>이라고 출력이 되는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7" name="직사각형 14"/>
          <p:cNvSpPr/>
          <p:nvPr/>
        </p:nvSpPr>
        <p:spPr>
          <a:xfrm>
            <a:off x="156577" y="202695"/>
            <a:ext cx="2450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3. </a:t>
            </a:r>
            <a:r>
              <a:rPr lang="ko-KR" altLang="en-US" sz="1400" kern="0" dirty="0"/>
              <a:t>결과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463545" y="0"/>
            <a:ext cx="412919" cy="586344"/>
            <a:chOff x="6445080" y="0"/>
            <a:chExt cx="412919" cy="586344"/>
          </a:xfrm>
        </p:grpSpPr>
        <p:sp>
          <p:nvSpPr>
            <p:cNvPr id="21" name="직사각형 2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6DB0994-13F9-49A2-9E9B-E123D183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2" y="1201951"/>
            <a:ext cx="4643489" cy="568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E589A6B-DE1B-4638-B6AC-B4BC2F55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9" y="4807845"/>
            <a:ext cx="6119550" cy="4314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50BE46E-FEAC-4FFD-97E8-8D8C2C58F224}"/>
              </a:ext>
            </a:extLst>
          </p:cNvPr>
          <p:cNvSpPr txBox="1"/>
          <p:nvPr/>
        </p:nvSpPr>
        <p:spPr>
          <a:xfrm>
            <a:off x="341949" y="545808"/>
            <a:ext cx="617410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다음 버튼을 누른 후 첫 번째 상품명을 선택한다</a:t>
            </a:r>
            <a:r>
              <a:rPr lang="en-US" altLang="ko-KR" sz="1200"/>
              <a:t>.   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두 번째 엘리먼트 선택 팝업창에서 다음 버튼을 누른 후 두 번째 상품명을 추출한다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  <p:sp>
        <p:nvSpPr>
          <p:cNvPr id="14" name="직사각형 14">
            <a:extLst>
              <a:ext uri="{FF2B5EF4-FFF2-40B4-BE49-F238E27FC236}">
                <a16:creationId xmlns:a16="http://schemas.microsoft.com/office/drawing/2014/main" id="{818A017D-762C-4AF9-AC42-B3D2C4A31550}"/>
              </a:ext>
            </a:extLst>
          </p:cNvPr>
          <p:cNvSpPr/>
          <p:nvPr/>
        </p:nvSpPr>
        <p:spPr>
          <a:xfrm>
            <a:off x="186133" y="141807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테이블 추출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86CF33-5C48-4E57-9D01-FE03CB62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93" y="1212479"/>
            <a:ext cx="6072612" cy="3535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BAFC16-0BE0-455C-AE31-EB5CF2EC9317}"/>
              </a:ext>
            </a:extLst>
          </p:cNvPr>
          <p:cNvSpPr/>
          <p:nvPr/>
        </p:nvSpPr>
        <p:spPr>
          <a:xfrm>
            <a:off x="4232366" y="7620300"/>
            <a:ext cx="1985554" cy="570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84B844-3294-4494-B7E3-F2C0EEBD4B83}"/>
              </a:ext>
            </a:extLst>
          </p:cNvPr>
          <p:cNvSpPr/>
          <p:nvPr/>
        </p:nvSpPr>
        <p:spPr>
          <a:xfrm>
            <a:off x="467206" y="3366270"/>
            <a:ext cx="1918942" cy="47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7A2133-7217-4413-98CC-5A376FE14726}"/>
              </a:ext>
            </a:extLst>
          </p:cNvPr>
          <p:cNvSpPr txBox="1"/>
          <p:nvPr/>
        </p:nvSpPr>
        <p:spPr>
          <a:xfrm>
            <a:off x="266408" y="262563"/>
            <a:ext cx="640155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9C3A3A"/>
                </a:solidFill>
                <a:latin typeface="맑은 고딕"/>
                <a:ea typeface="맑은 고딕"/>
                <a:cs typeface="맑은 고딕"/>
              </a:rPr>
              <a:t>02 </a:t>
            </a:r>
            <a:r>
              <a:rPr kumimoji="0" lang="ko-KR" altLang="en-US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첫 번째 열 이름을 </a:t>
            </a:r>
            <a:r>
              <a:rPr kumimoji="0" lang="en-US" altLang="ko-KR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상품명</a:t>
            </a:r>
            <a:r>
              <a:rPr kumimoji="0" lang="en-US" altLang="ko-KR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＂</a:t>
            </a:r>
            <a:r>
              <a:rPr kumimoji="0" lang="ko-KR" altLang="en-US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으로 지정한 후 다음 버튼을 누른다</a:t>
            </a:r>
            <a:r>
              <a:rPr lang="en-US" altLang="ko-KR" sz="1200"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1200" cap="none" spc="0" normalizeH="0" baseline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C3539C-AB14-412A-9AA5-11E9F3304F0E}"/>
              </a:ext>
            </a:extLst>
          </p:cNvPr>
          <p:cNvSpPr txBox="1"/>
          <p:nvPr/>
        </p:nvSpPr>
        <p:spPr>
          <a:xfrm>
            <a:off x="266407" y="4583826"/>
            <a:ext cx="6030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9C3A3A"/>
                </a:solidFill>
              </a:rPr>
              <a:t>03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상호 연결된 데이터 추출 버튼 클릭 후 같은 방법으로 상품의 가격을 추출한다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46996A-BFF3-478C-B55E-4C7DCCA7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2" y="730715"/>
            <a:ext cx="4636510" cy="3260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25D023-0957-4CE8-8B33-C46242989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3" y="4944462"/>
            <a:ext cx="4164874" cy="4230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47B632-443D-435A-BDFD-3A07427C33ED}"/>
              </a:ext>
            </a:extLst>
          </p:cNvPr>
          <p:cNvSpPr/>
          <p:nvPr/>
        </p:nvSpPr>
        <p:spPr>
          <a:xfrm>
            <a:off x="2165377" y="8661184"/>
            <a:ext cx="956646" cy="169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7A2133-7217-4413-98CC-5A376FE14726}"/>
              </a:ext>
            </a:extLst>
          </p:cNvPr>
          <p:cNvSpPr txBox="1"/>
          <p:nvPr/>
        </p:nvSpPr>
        <p:spPr>
          <a:xfrm>
            <a:off x="266408" y="262563"/>
            <a:ext cx="640155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9C3A3A"/>
                </a:solidFill>
                <a:latin typeface="맑은 고딕"/>
                <a:ea typeface="맑은 고딕"/>
                <a:cs typeface="맑은 고딕"/>
              </a:rPr>
              <a:t>04 </a:t>
            </a:r>
            <a:r>
              <a:rPr kumimoji="0" lang="ko-KR" altLang="en-US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같은 방법으로 가격을 추출한 후 열 이름을 변경한다</a:t>
            </a:r>
            <a:r>
              <a:rPr kumimoji="0" lang="en-US" altLang="ko-KR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. URL </a:t>
            </a:r>
            <a:r>
              <a:rPr kumimoji="0" lang="ko-KR" altLang="en-US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추출 박스 체크 박스를 체크 한 후 다음 버튼을 누른다</a:t>
            </a:r>
            <a:r>
              <a:rPr kumimoji="0" lang="en-US" altLang="ko-KR" sz="1200" i="0" u="none" strike="noStrike" kern="1200" cap="none" spc="0" normalizeH="0" baseline="0"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en-US" sz="1200" i="0" u="none" strike="noStrike" kern="1200" cap="none" spc="0" normalizeH="0" baseline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C3539C-AB14-412A-9AA5-11E9F3304F0E}"/>
              </a:ext>
            </a:extLst>
          </p:cNvPr>
          <p:cNvSpPr txBox="1"/>
          <p:nvPr/>
        </p:nvSpPr>
        <p:spPr>
          <a:xfrm>
            <a:off x="266409" y="4808713"/>
            <a:ext cx="4122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9C3A3A"/>
                </a:solidFill>
              </a:rPr>
              <a:t>03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추출된 데이터를 확인 후 완료 버튼을 누른다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9B0963-0083-48A4-B2F8-19D4A60E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3" y="995613"/>
            <a:ext cx="4619527" cy="3260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514527-0DEE-49BC-93F3-F5D69A4D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4" y="5102631"/>
            <a:ext cx="4139340" cy="4241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90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C3539C-AB14-412A-9AA5-11E9F3304F0E}"/>
              </a:ext>
            </a:extLst>
          </p:cNvPr>
          <p:cNvSpPr txBox="1"/>
          <p:nvPr/>
        </p:nvSpPr>
        <p:spPr>
          <a:xfrm>
            <a:off x="282255" y="284512"/>
            <a:ext cx="4122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9C3A3A"/>
                </a:solidFill>
              </a:rPr>
              <a:t>05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추출 위치는 노트북에 </a:t>
            </a:r>
            <a:r>
              <a:rPr lang="en-US" altLang="ko-KR" sz="1200" dirty="0"/>
              <a:t>Scratchpad </a:t>
            </a:r>
            <a:r>
              <a:rPr lang="ko-KR" altLang="en-US" sz="1200" dirty="0"/>
              <a:t>로 지정한다</a:t>
            </a:r>
            <a:r>
              <a:rPr lang="en-US" altLang="ko-KR" sz="12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058AE5-87A8-49C4-985D-8773BB86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2" y="690846"/>
            <a:ext cx="4636510" cy="3325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82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591493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04</a:t>
            </a:r>
            <a:r>
              <a:rPr lang="en-US" altLang="ko-KR" sz="1200" dirty="0"/>
              <a:t> For Each Excel Row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범위를 </a:t>
            </a:r>
            <a:r>
              <a:rPr lang="en-US" altLang="ko-KR" sz="1200" dirty="0"/>
              <a:t>Scratchpad</a:t>
            </a:r>
            <a:r>
              <a:rPr lang="ko-KR" altLang="en-US" sz="1200" dirty="0"/>
              <a:t>로 지정한다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헤더포함도 체크한다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333A5B2-BB8F-4804-95A7-D503C30B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6" y="909141"/>
            <a:ext cx="6500942" cy="2441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4683" y="1107975"/>
            <a:ext cx="4582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For Each Excel Row </a:t>
            </a:r>
            <a:r>
              <a:rPr lang="ko-KR" altLang="en-US" sz="1200" dirty="0"/>
              <a:t>안에 </a:t>
            </a:r>
            <a:r>
              <a:rPr lang="en-US" altLang="ko-KR" sz="1200" dirty="0"/>
              <a:t>If </a:t>
            </a:r>
            <a:r>
              <a:rPr lang="ko-KR" altLang="en-US" sz="1200" dirty="0"/>
              <a:t>액티비티를 추가하고 </a:t>
            </a:r>
            <a:endParaRPr lang="en-US" altLang="ko-KR" sz="1200" dirty="0"/>
          </a:p>
          <a:p>
            <a:r>
              <a:rPr lang="en-US" altLang="ko-KR" sz="1200" dirty="0"/>
              <a:t>    + </a:t>
            </a:r>
            <a:r>
              <a:rPr lang="ko-KR" altLang="en-US" sz="1200" dirty="0"/>
              <a:t>버튼을 눌러 조건 </a:t>
            </a:r>
            <a:r>
              <a:rPr lang="ko-KR" altLang="en-US" sz="1200" dirty="0" err="1"/>
              <a:t>빌더를</a:t>
            </a:r>
            <a:r>
              <a:rPr lang="ko-KR" altLang="en-US" sz="1200" dirty="0"/>
              <a:t> 선택한다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53" y="5255629"/>
            <a:ext cx="6322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왼쪽 </a:t>
            </a:r>
            <a:r>
              <a:rPr lang="en-US" altLang="ko-KR" sz="1200" dirty="0"/>
              <a:t>+ </a:t>
            </a:r>
            <a:r>
              <a:rPr lang="ko-KR" altLang="en-US" sz="1200" dirty="0"/>
              <a:t>버튼을 누르고 </a:t>
            </a:r>
            <a:r>
              <a:rPr lang="en-US" altLang="ko-KR" sz="1200" dirty="0" err="1"/>
              <a:t>CurrentRow</a:t>
            </a:r>
            <a:r>
              <a:rPr lang="en-US" altLang="ko-KR" sz="1200" dirty="0"/>
              <a:t> </a:t>
            </a:r>
            <a:r>
              <a:rPr lang="ko-KR" altLang="en-US" sz="1200" dirty="0"/>
              <a:t>사용자 지정입력에 </a:t>
            </a:r>
            <a:r>
              <a:rPr lang="en-US" altLang="ko-KR" sz="1200" dirty="0"/>
              <a:t>“</a:t>
            </a:r>
            <a:r>
              <a:rPr lang="ko-KR" altLang="en-US" sz="1200" dirty="0"/>
              <a:t>가격</a:t>
            </a:r>
            <a:r>
              <a:rPr lang="en-US" altLang="ko-KR" sz="1200" dirty="0"/>
              <a:t>”</a:t>
            </a:r>
            <a:r>
              <a:rPr lang="ko-KR" altLang="en-US" sz="1200" dirty="0"/>
              <a:t>을 입력한다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683" y="609603"/>
            <a:ext cx="534932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If : </a:t>
            </a:r>
            <a:r>
              <a:rPr lang="ko-KR" altLang="en-US" sz="1100" dirty="0"/>
              <a:t>조건식을 통해 </a:t>
            </a:r>
            <a:r>
              <a:rPr lang="en-US" altLang="ko-KR" sz="1100" dirty="0"/>
              <a:t>TRUE(</a:t>
            </a:r>
            <a:r>
              <a:rPr lang="ko-KR" altLang="en-US" sz="1100" dirty="0"/>
              <a:t>참</a:t>
            </a:r>
            <a:r>
              <a:rPr lang="en-US" altLang="ko-KR" sz="1100" dirty="0"/>
              <a:t>), FALSE(</a:t>
            </a:r>
            <a:r>
              <a:rPr lang="ko-KR" altLang="en-US" sz="1100" dirty="0"/>
              <a:t>거짓</a:t>
            </a:r>
            <a:r>
              <a:rPr lang="en-US" altLang="ko-KR" sz="1100" dirty="0"/>
              <a:t>)</a:t>
            </a:r>
            <a:r>
              <a:rPr lang="ko-KR" altLang="en-US" sz="1100" dirty="0"/>
              <a:t>의 경우를 판단하고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분기별로 진행하는 기능을 가진 조건문 액티비티 입니다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1" name="직사각형 14"/>
          <p:cNvSpPr/>
          <p:nvPr/>
        </p:nvSpPr>
        <p:spPr>
          <a:xfrm>
            <a:off x="156577" y="202695"/>
            <a:ext cx="2450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조건문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29" name="TextBox 17"/>
          <p:cNvSpPr txBox="1"/>
          <p:nvPr/>
        </p:nvSpPr>
        <p:spPr>
          <a:xfrm>
            <a:off x="5038670" y="609603"/>
            <a:ext cx="805341" cy="262537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2147A1-BE1E-4544-9980-70FF73D4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31" y="5835024"/>
            <a:ext cx="3707977" cy="22113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807F52-FD8A-45B9-A245-FB400781AB54}"/>
              </a:ext>
            </a:extLst>
          </p:cNvPr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34E4D4-3731-4ED4-B3D9-DE1E12A54685}"/>
                </a:ext>
              </a:extLst>
            </p:cNvPr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AE2C32-0B7F-4F41-B382-62E3DE7326BD}"/>
                </a:ext>
              </a:extLst>
            </p:cNvPr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D43B404-086B-433F-9682-8DBB46B3D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" y="1653525"/>
            <a:ext cx="5137274" cy="3480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버튼을 누르고 텍스트에 </a:t>
            </a:r>
            <a:r>
              <a:rPr lang="en-US" altLang="ko-KR" sz="1200" dirty="0"/>
              <a:t>“700000”</a:t>
            </a:r>
            <a:r>
              <a:rPr lang="ko-KR" altLang="en-US" sz="1200" dirty="0"/>
              <a:t>를 입력한다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F28C7E2-C25E-4621-B7E8-56576C3A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42" y="742047"/>
            <a:ext cx="4922549" cy="2353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30D84-2110-4338-BD47-8831282FC77C}"/>
              </a:ext>
            </a:extLst>
          </p:cNvPr>
          <p:cNvSpPr txBox="1"/>
          <p:nvPr/>
        </p:nvSpPr>
        <p:spPr>
          <a:xfrm>
            <a:off x="266407" y="4231719"/>
            <a:ext cx="7363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04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700000</a:t>
            </a:r>
            <a:r>
              <a:rPr lang="ko-KR" altLang="en-US" sz="1200" dirty="0"/>
              <a:t>원보다 작은 컴퓨터를 봐야하기때문에 </a:t>
            </a:r>
            <a:r>
              <a:rPr lang="en-US" altLang="ko-KR" sz="1200" dirty="0"/>
              <a:t>“</a:t>
            </a:r>
            <a:r>
              <a:rPr lang="ko-KR" altLang="en-US" sz="1200" dirty="0"/>
              <a:t>보다 작음</a:t>
            </a:r>
            <a:r>
              <a:rPr lang="en-US" altLang="ko-KR" sz="1200" dirty="0"/>
              <a:t>”</a:t>
            </a:r>
            <a:r>
              <a:rPr lang="ko-KR" altLang="en-US" sz="1200" dirty="0"/>
              <a:t>항목을 선택하고 저장한다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DEED75-77EE-48EB-AAC9-9C9044B488FB}"/>
              </a:ext>
            </a:extLst>
          </p:cNvPr>
          <p:cNvGrpSpPr/>
          <p:nvPr/>
        </p:nvGrpSpPr>
        <p:grpSpPr>
          <a:xfrm>
            <a:off x="841796" y="4772243"/>
            <a:ext cx="4326639" cy="2602878"/>
            <a:chOff x="298089" y="4711283"/>
            <a:chExt cx="4326639" cy="260287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2591D16-AB49-4A3E-9DE2-10AE011A5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89" y="4711283"/>
              <a:ext cx="4326639" cy="26028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899E9A-A1D0-4F38-B38C-40CFDD4077CD}"/>
                </a:ext>
              </a:extLst>
            </p:cNvPr>
            <p:cNvSpPr/>
            <p:nvPr/>
          </p:nvSpPr>
          <p:spPr>
            <a:xfrm>
              <a:off x="2002970" y="5086049"/>
              <a:ext cx="916803" cy="2781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BB996F-12F8-4D80-B8E5-B5248516A117}"/>
                </a:ext>
              </a:extLst>
            </p:cNvPr>
            <p:cNvSpPr/>
            <p:nvPr/>
          </p:nvSpPr>
          <p:spPr>
            <a:xfrm>
              <a:off x="3005117" y="6984251"/>
              <a:ext cx="723422" cy="2179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05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If </a:t>
            </a:r>
            <a:r>
              <a:rPr lang="ko-KR" altLang="en-US" sz="1200" dirty="0"/>
              <a:t>액티비티의 다른 입력 표시를 눌러 </a:t>
            </a:r>
            <a:r>
              <a:rPr lang="en-US" altLang="ko-KR" sz="1200" dirty="0"/>
              <a:t>Else</a:t>
            </a:r>
            <a:r>
              <a:rPr lang="ko-KR" altLang="en-US" sz="1200" dirty="0"/>
              <a:t>를 활성화 하고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 Then</a:t>
            </a:r>
            <a:r>
              <a:rPr lang="ko-KR" altLang="en-US" sz="1200" dirty="0"/>
              <a:t>안에 </a:t>
            </a:r>
            <a:r>
              <a:rPr lang="en-US" altLang="ko-KR" sz="1200" dirty="0"/>
              <a:t>Write Line </a:t>
            </a:r>
            <a:r>
              <a:rPr lang="ko-KR" altLang="en-US" sz="1200" dirty="0"/>
              <a:t>액티비티를 추가해서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텍스트를 아래 그림과 같이 입력한다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D30D84-2110-4338-BD47-8831282FC77C}"/>
              </a:ext>
            </a:extLst>
          </p:cNvPr>
          <p:cNvSpPr txBox="1"/>
          <p:nvPr/>
        </p:nvSpPr>
        <p:spPr>
          <a:xfrm>
            <a:off x="266407" y="4580808"/>
            <a:ext cx="7363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06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Else</a:t>
            </a:r>
            <a:r>
              <a:rPr lang="ko-KR" altLang="en-US" sz="1200" dirty="0"/>
              <a:t>에도 같은 방법으로 입력한다</a:t>
            </a:r>
            <a:r>
              <a:rPr lang="en-US" altLang="ko-KR" sz="1200" dirty="0"/>
              <a:t>. Then </a:t>
            </a:r>
            <a:r>
              <a:rPr lang="ko-KR" altLang="en-US" sz="1200" dirty="0"/>
              <a:t>안에 있는 </a:t>
            </a:r>
            <a:r>
              <a:rPr lang="en-US" altLang="ko-KR" sz="1200" dirty="0"/>
              <a:t>Write Line </a:t>
            </a:r>
            <a:r>
              <a:rPr lang="ko-KR" altLang="en-US" sz="1200" dirty="0"/>
              <a:t>액티비티를 복사하여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구매가능 </a:t>
            </a:r>
            <a:r>
              <a:rPr lang="en-US" altLang="ko-KR" sz="1200" dirty="0"/>
              <a:t>-&gt; </a:t>
            </a:r>
            <a:r>
              <a:rPr lang="ko-KR" altLang="en-US" sz="1200" dirty="0"/>
              <a:t>구매 불가능으로 수정한다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318C1A-8011-4AB8-90BB-7720AEACA789}"/>
              </a:ext>
            </a:extLst>
          </p:cNvPr>
          <p:cNvGrpSpPr/>
          <p:nvPr/>
        </p:nvGrpSpPr>
        <p:grpSpPr>
          <a:xfrm>
            <a:off x="266407" y="909170"/>
            <a:ext cx="6195092" cy="3137606"/>
            <a:chOff x="266407" y="909170"/>
            <a:chExt cx="6195092" cy="31376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F6B9013-17CC-45B6-9D71-8B1361169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407" y="909170"/>
              <a:ext cx="6195092" cy="31376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E1FE55-02DF-4B82-AFE4-2D802D9EFBD1}"/>
                </a:ext>
              </a:extLst>
            </p:cNvPr>
            <p:cNvSpPr txBox="1"/>
            <p:nvPr/>
          </p:nvSpPr>
          <p:spPr>
            <a:xfrm>
              <a:off x="2499149" y="3065365"/>
              <a:ext cx="3523699" cy="276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우측의 </a:t>
              </a:r>
              <a:r>
                <a:rPr lang="en-US" altLang="ko-KR" sz="1200" dirty="0"/>
                <a:t>“+” </a:t>
              </a:r>
              <a:r>
                <a:rPr lang="ko-KR" altLang="en-US" sz="1200" dirty="0"/>
                <a:t>버튼 </a:t>
              </a:r>
              <a:r>
                <a:rPr lang="en-US" altLang="ko-KR" sz="1200" dirty="0"/>
                <a:t>-&gt; </a:t>
              </a:r>
              <a:r>
                <a:rPr lang="en-US" altLang="ko-KR" sz="1200" dirty="0" err="1"/>
                <a:t>CurrentRow</a:t>
              </a:r>
              <a:r>
                <a:rPr lang="en-US" altLang="ko-KR" sz="1200" dirty="0"/>
                <a:t> -&gt; </a:t>
              </a:r>
              <a:r>
                <a:rPr lang="ko-KR" altLang="en-US" sz="1200" dirty="0"/>
                <a:t>상품명 입력</a:t>
              </a:r>
              <a:endParaRPr lang="en-US" altLang="ko-KR" sz="12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5709BD6-8813-44F0-8D71-C2BA9A6A7773}"/>
                </a:ext>
              </a:extLst>
            </p:cNvPr>
            <p:cNvCxnSpPr>
              <a:cxnSpLocks/>
            </p:cNvCxnSpPr>
            <p:nvPr/>
          </p:nvCxnSpPr>
          <p:spPr>
            <a:xfrm>
              <a:off x="2834619" y="2445181"/>
              <a:ext cx="614666" cy="6201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FBBA8B3-A314-41D2-9024-24C47E012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07" y="5221562"/>
            <a:ext cx="4902489" cy="3531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79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553</Words>
  <Application>Microsoft Office PowerPoint</Application>
  <PresentationFormat>A4 용지(210x297mm)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201</cp:revision>
  <dcterms:created xsi:type="dcterms:W3CDTF">2021-07-15T05:33:11Z</dcterms:created>
  <dcterms:modified xsi:type="dcterms:W3CDTF">2021-12-16T01:29:08Z</dcterms:modified>
  <cp:version/>
</cp:coreProperties>
</file>