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60" r:id="rId5"/>
    <p:sldId id="259" r:id="rId6"/>
    <p:sldId id="261" r:id="rId7"/>
    <p:sldId id="258" r:id="rId8"/>
    <p:sldId id="262" r:id="rId9"/>
    <p:sldId id="263" r:id="rId10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49" y="86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me-test.uipath.com/reboot-your-skil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재고 데이터 전달</a:t>
            </a:r>
          </a:p>
        </p:txBody>
      </p:sp>
      <p:sp>
        <p:nvSpPr>
          <p:cNvPr id="25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8-4</a:t>
            </a:r>
          </a:p>
        </p:txBody>
      </p:sp>
      <p:sp>
        <p:nvSpPr>
          <p:cNvPr id="4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6" name="직사각형 14">
            <a:extLst>
              <a:ext uri="{FF2B5EF4-FFF2-40B4-BE49-F238E27FC236}">
                <a16:creationId xmlns:a16="http://schemas.microsoft.com/office/drawing/2014/main" id="{D56B7CAF-6220-424A-8795-4B1B5B9B799E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추출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en-US" altLang="ko-KR" sz="12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Wait for Download, Export to CSV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재고 데이터를 다운로드하고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CSV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파일로 전달할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id="{A4E253FF-9913-4066-A0FD-248813F94196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95FF01F3-ED5A-4B83-880D-BD5A699E65D7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EDF084FD-971A-418A-919A-DA270F1876BD}"/>
              </a:ext>
            </a:extLst>
          </p:cNvPr>
          <p:cNvSpPr/>
          <p:nvPr/>
        </p:nvSpPr>
        <p:spPr>
          <a:xfrm>
            <a:off x="1113486" y="2037749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DB25F49-243B-4227-91A5-10787D663DD0}"/>
              </a:ext>
            </a:extLst>
          </p:cNvPr>
          <p:cNvSpPr/>
          <p:nvPr/>
        </p:nvSpPr>
        <p:spPr>
          <a:xfrm>
            <a:off x="827736" y="294344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FB626C7-87D0-4D92-8C5E-5DEB24F6B64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608786" y="2574268"/>
            <a:ext cx="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B786A415-9162-409B-85A4-10676CEB3C0A}"/>
              </a:ext>
            </a:extLst>
          </p:cNvPr>
          <p:cNvSpPr/>
          <p:nvPr/>
        </p:nvSpPr>
        <p:spPr>
          <a:xfrm>
            <a:off x="827736" y="386650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ACME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웹 사이트로 이동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108946-72E1-4AC5-B91D-65A9A1FA8004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1608786" y="3479966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B5E6CCD5-D6EA-4EC9-8F89-CD3ABBBB9FD5}"/>
              </a:ext>
            </a:extLst>
          </p:cNvPr>
          <p:cNvSpPr/>
          <p:nvPr/>
        </p:nvSpPr>
        <p:spPr>
          <a:xfrm>
            <a:off x="827736" y="4808578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Vendors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0E94DD1-7C8C-4527-920D-B56F79202AE3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608786" y="4403021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D7C8041-9A2F-4D11-918D-03F49767498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608786" y="5345097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EBD57F19-0576-4568-A234-D0ED9B67F97C}"/>
              </a:ext>
            </a:extLst>
          </p:cNvPr>
          <p:cNvSpPr/>
          <p:nvPr/>
        </p:nvSpPr>
        <p:spPr>
          <a:xfrm>
            <a:off x="827736" y="572849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Download Vendor List 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 후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다운로드 될 때 까지 </a:t>
            </a:r>
            <a:endParaRPr lang="en-US" altLang="ko-KR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기다림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866C93-7F7D-4661-AAC5-D66A200F26BD}"/>
              </a:ext>
            </a:extLst>
          </p:cNvPr>
          <p:cNvCxnSpPr>
            <a:cxnSpLocks/>
          </p:cNvCxnSpPr>
          <p:nvPr/>
        </p:nvCxnSpPr>
        <p:spPr>
          <a:xfrm>
            <a:off x="1615832" y="629255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03B6D75-A471-4F36-8EEA-E66FD7B569BE}"/>
              </a:ext>
            </a:extLst>
          </p:cNvPr>
          <p:cNvSpPr/>
          <p:nvPr/>
        </p:nvSpPr>
        <p:spPr>
          <a:xfrm>
            <a:off x="827736" y="667395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Vendors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721F6C-4CBF-4897-BDCB-1CEC90F4F07C}"/>
              </a:ext>
            </a:extLst>
          </p:cNvPr>
          <p:cNvCxnSpPr>
            <a:cxnSpLocks/>
          </p:cNvCxnSpPr>
          <p:nvPr/>
        </p:nvCxnSpPr>
        <p:spPr>
          <a:xfrm>
            <a:off x="1615832" y="723801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45D50931-E421-4022-A608-1CF403B79314}"/>
              </a:ext>
            </a:extLst>
          </p:cNvPr>
          <p:cNvSpPr/>
          <p:nvPr/>
        </p:nvSpPr>
        <p:spPr>
          <a:xfrm>
            <a:off x="827736" y="761941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Vendor Inventory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23EC8B2-A818-4944-B7D3-AF38EEC553FF}"/>
              </a:ext>
            </a:extLst>
          </p:cNvPr>
          <p:cNvCxnSpPr>
            <a:cxnSpLocks/>
          </p:cNvCxnSpPr>
          <p:nvPr/>
        </p:nvCxnSpPr>
        <p:spPr>
          <a:xfrm>
            <a:off x="1615832" y="818347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30EB4A85-85F8-4192-9F05-CE3E9F094AAA}"/>
              </a:ext>
            </a:extLst>
          </p:cNvPr>
          <p:cNvSpPr/>
          <p:nvPr/>
        </p:nvSpPr>
        <p:spPr>
          <a:xfrm>
            <a:off x="827736" y="856487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Vendor List.xlsx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2E391A2-BD77-4B7B-99B0-C939EF62DA30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389836" y="2964965"/>
            <a:ext cx="513152" cy="5875828"/>
          </a:xfrm>
          <a:prstGeom prst="bentConnector3">
            <a:avLst>
              <a:gd name="adj1" fmla="val 50000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0A0D2D85-91C1-4CD9-9E00-EB9072A94E49}"/>
              </a:ext>
            </a:extLst>
          </p:cNvPr>
          <p:cNvSpPr/>
          <p:nvPr/>
        </p:nvSpPr>
        <p:spPr>
          <a:xfrm>
            <a:off x="2902988" y="2597779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D939B6E-794A-4CA3-A751-3D0267A8BF7C}"/>
              </a:ext>
            </a:extLst>
          </p:cNvPr>
          <p:cNvSpPr/>
          <p:nvPr/>
        </p:nvSpPr>
        <p:spPr>
          <a:xfrm>
            <a:off x="5104327" y="3448756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7767858-21D9-4A93-95AA-EB39F189C120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>
            <a:off x="4777508" y="2964965"/>
            <a:ext cx="951659" cy="48379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89104E-AAE5-4DF9-87F8-9F3942051EB5}"/>
              </a:ext>
            </a:extLst>
          </p:cNvPr>
          <p:cNvSpPr txBox="1"/>
          <p:nvPr/>
        </p:nvSpPr>
        <p:spPr>
          <a:xfrm>
            <a:off x="5140863" y="2692758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19E36FD5-2237-4B77-90DD-32D11D45DE0C}"/>
              </a:ext>
            </a:extLst>
          </p:cNvPr>
          <p:cNvSpPr/>
          <p:nvPr/>
        </p:nvSpPr>
        <p:spPr>
          <a:xfrm>
            <a:off x="3044873" y="3743346"/>
            <a:ext cx="1562100" cy="762514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Vendor code: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박스에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드롭다운 형식으로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엑셀시트의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Vendor code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ACA6F34-7B14-4292-8D60-6D8046CED645}"/>
              </a:ext>
            </a:extLst>
          </p:cNvPr>
          <p:cNvCxnSpPr>
            <a:cxnSpLocks/>
          </p:cNvCxnSpPr>
          <p:nvPr/>
        </p:nvCxnSpPr>
        <p:spPr>
          <a:xfrm>
            <a:off x="3835551" y="3332150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1FD9E7-B841-4C20-9B71-DED6D80C694B}"/>
              </a:ext>
            </a:extLst>
          </p:cNvPr>
          <p:cNvSpPr txBox="1"/>
          <p:nvPr/>
        </p:nvSpPr>
        <p:spPr>
          <a:xfrm>
            <a:off x="3890555" y="3349161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97570A77-30D2-4990-A801-66A53BDE197A}"/>
              </a:ext>
            </a:extLst>
          </p:cNvPr>
          <p:cNvSpPr/>
          <p:nvPr/>
        </p:nvSpPr>
        <p:spPr>
          <a:xfrm>
            <a:off x="3044873" y="4937039"/>
            <a:ext cx="1562100" cy="46310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Check Inventory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BDBC24A-AA2C-46FA-B9FB-106988F7F893}"/>
              </a:ext>
            </a:extLst>
          </p:cNvPr>
          <p:cNvCxnSpPr>
            <a:cxnSpLocks/>
          </p:cNvCxnSpPr>
          <p:nvPr/>
        </p:nvCxnSpPr>
        <p:spPr>
          <a:xfrm>
            <a:off x="3835551" y="4525843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54E27BBA-2999-46C8-BECF-62F1A500CC85}"/>
              </a:ext>
            </a:extLst>
          </p:cNvPr>
          <p:cNvSpPr/>
          <p:nvPr/>
        </p:nvSpPr>
        <p:spPr>
          <a:xfrm>
            <a:off x="3044873" y="5804399"/>
            <a:ext cx="1562100" cy="46310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표의 모든 열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추출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D9F1667-88CE-461A-9750-D12884D1B6AC}"/>
              </a:ext>
            </a:extLst>
          </p:cNvPr>
          <p:cNvCxnSpPr>
            <a:cxnSpLocks/>
          </p:cNvCxnSpPr>
          <p:nvPr/>
        </p:nvCxnSpPr>
        <p:spPr>
          <a:xfrm>
            <a:off x="3835551" y="5393203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591B5C5A-6093-49D1-97C8-9522BEF5F771}"/>
              </a:ext>
            </a:extLst>
          </p:cNvPr>
          <p:cNvSpPr/>
          <p:nvPr/>
        </p:nvSpPr>
        <p:spPr>
          <a:xfrm>
            <a:off x="3044873" y="6674444"/>
            <a:ext cx="1562100" cy="46310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추출한 테이블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저장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B2AECB5-F748-4E28-92BE-E003AEE149D0}"/>
              </a:ext>
            </a:extLst>
          </p:cNvPr>
          <p:cNvCxnSpPr>
            <a:cxnSpLocks/>
          </p:cNvCxnSpPr>
          <p:nvPr/>
        </p:nvCxnSpPr>
        <p:spPr>
          <a:xfrm>
            <a:off x="3835551" y="6263248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E5EA8AF-A769-4421-BEF7-54E63F994C25}"/>
              </a:ext>
            </a:extLst>
          </p:cNvPr>
          <p:cNvCxnSpPr>
            <a:cxnSpLocks/>
            <a:stCxn id="63" idx="1"/>
            <a:endCxn id="47" idx="1"/>
          </p:cNvCxnSpPr>
          <p:nvPr/>
        </p:nvCxnSpPr>
        <p:spPr>
          <a:xfrm rot="10800000">
            <a:off x="2902989" y="2964965"/>
            <a:ext cx="141885" cy="3941030"/>
          </a:xfrm>
          <a:prstGeom prst="bentConnector3">
            <a:avLst>
              <a:gd name="adj1" fmla="val 261116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6457606" y="0"/>
            <a:ext cx="412919" cy="586344"/>
            <a:chOff x="6445080" y="0"/>
            <a:chExt cx="412919" cy="586344"/>
          </a:xfrm>
        </p:grpSpPr>
        <p:sp>
          <p:nvSpPr>
            <p:cNvPr id="46" name="직사각형 4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FD16FB-A7E0-4718-AB80-6FFA240622A5}"/>
              </a:ext>
            </a:extLst>
          </p:cNvPr>
          <p:cNvSpPr/>
          <p:nvPr/>
        </p:nvSpPr>
        <p:spPr>
          <a:xfrm>
            <a:off x="167017" y="197204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파일 다운로드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D0AAB-0D45-423A-9EDC-C2DF72E81B6A}"/>
              </a:ext>
            </a:extLst>
          </p:cNvPr>
          <p:cNvSpPr txBox="1"/>
          <p:nvPr/>
        </p:nvSpPr>
        <p:spPr>
          <a:xfrm>
            <a:off x="525812" y="1808356"/>
            <a:ext cx="5469084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Application/Browser </a:t>
            </a:r>
            <a:r>
              <a:rPr lang="ko-KR" altLang="en-US" sz="1200" dirty="0"/>
              <a:t>액티비티를 추가해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3"/>
              </a:rPr>
              <a:t>    https://acme-test.uipath.com/reboot-your-skills</a:t>
            </a:r>
            <a:r>
              <a:rPr lang="en-US" altLang="ko-KR" sz="1200" dirty="0"/>
              <a:t> </a:t>
            </a:r>
            <a:r>
              <a:rPr lang="ko-KR" altLang="en-US" sz="1200" dirty="0"/>
              <a:t>웹사이트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 페이지의 타겟을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F2D68-7D47-4E37-ADA5-49DBB3D4F4E7}"/>
              </a:ext>
            </a:extLst>
          </p:cNvPr>
          <p:cNvSpPr txBox="1"/>
          <p:nvPr/>
        </p:nvSpPr>
        <p:spPr>
          <a:xfrm>
            <a:off x="501058" y="1116190"/>
            <a:ext cx="572564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Wait for Download : </a:t>
            </a:r>
            <a:r>
              <a:rPr lang="ko-KR" altLang="en-US" sz="1100" dirty="0"/>
              <a:t>애플리케이션에서 파일 다운로드를 탐지하고 </a:t>
            </a:r>
            <a:endParaRPr lang="en-US" altLang="ko-KR" sz="1100" dirty="0"/>
          </a:p>
          <a:p>
            <a:r>
              <a:rPr lang="ko-KR" altLang="en-US" sz="1100" dirty="0"/>
              <a:t>자동화에 파일을 추가로 처리하기 전에 다운로드가 완료될 때까지 기다립니다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B07EE-01D6-4AE8-8833-6CCA299244CB}"/>
              </a:ext>
            </a:extLst>
          </p:cNvPr>
          <p:cNvSpPr txBox="1"/>
          <p:nvPr/>
        </p:nvSpPr>
        <p:spPr>
          <a:xfrm>
            <a:off x="495759" y="865009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D7DB64-EA35-4A38-82AD-1582412F4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6" y="2856954"/>
            <a:ext cx="556260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FFFFFD-68E3-48B9-A370-61B66C215C30}"/>
              </a:ext>
            </a:extLst>
          </p:cNvPr>
          <p:cNvSpPr txBox="1"/>
          <p:nvPr/>
        </p:nvSpPr>
        <p:spPr>
          <a:xfrm>
            <a:off x="495759" y="5540709"/>
            <a:ext cx="5469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Vendors </a:t>
            </a:r>
            <a:r>
              <a:rPr lang="ko-KR" altLang="en-US" sz="1200" dirty="0"/>
              <a:t>항목이 보이는데</a:t>
            </a:r>
            <a:r>
              <a:rPr lang="en-US" altLang="ko-KR" sz="1200" dirty="0"/>
              <a:t>, Click </a:t>
            </a:r>
            <a:r>
              <a:rPr lang="ko-KR" altLang="en-US" sz="1200" dirty="0"/>
              <a:t>액티비티를 추가해 클릭한다</a:t>
            </a:r>
            <a:r>
              <a:rPr lang="en-US" altLang="ko-KR" sz="12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7AA0B7F-A462-443D-8E6E-80977432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06" y="6071244"/>
            <a:ext cx="315277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4407" y="469907"/>
            <a:ext cx="6129185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03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클릭하면 </a:t>
            </a:r>
            <a:r>
              <a:rPr lang="en-US" altLang="ko-KR" sz="1100" dirty="0"/>
              <a:t>Download Vendor List</a:t>
            </a:r>
            <a:r>
              <a:rPr lang="ko-KR" altLang="en-US" sz="1100" dirty="0"/>
              <a:t>가 보이는데</a:t>
            </a:r>
            <a:r>
              <a:rPr lang="en-US" altLang="ko-KR" sz="1100" dirty="0"/>
              <a:t>, </a:t>
            </a:r>
            <a:r>
              <a:rPr lang="ko-KR" altLang="en-US" sz="1100" dirty="0"/>
              <a:t>클릭하기전에</a:t>
            </a:r>
            <a:endParaRPr lang="en-US" altLang="ko-KR" sz="1100" dirty="0"/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/>
              <a:t>   </a:t>
            </a:r>
            <a:r>
              <a:rPr lang="ko-KR" altLang="en-US" sz="1100" dirty="0"/>
              <a:t> </a:t>
            </a:r>
            <a:r>
              <a:rPr lang="en-US" altLang="ko-KR" sz="1100" dirty="0"/>
              <a:t>Wait for Download </a:t>
            </a:r>
            <a:r>
              <a:rPr lang="ko-KR" altLang="en-US" sz="1100" dirty="0"/>
              <a:t>액티비티를 추가하고 </a:t>
            </a:r>
            <a:r>
              <a:rPr lang="en-US" altLang="ko-KR" sz="1100" dirty="0"/>
              <a:t>Download </a:t>
            </a:r>
            <a:r>
              <a:rPr lang="ko-KR" altLang="en-US" sz="1100" dirty="0"/>
              <a:t>폴더를 모니터링한다</a:t>
            </a:r>
          </a:p>
        </p:txBody>
      </p:sp>
      <p:sp>
        <p:nvSpPr>
          <p:cNvPr id="4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6457606" y="0"/>
            <a:ext cx="412919" cy="586344"/>
            <a:chOff x="6445080" y="0"/>
            <a:chExt cx="412919" cy="586344"/>
          </a:xfrm>
        </p:grpSpPr>
        <p:sp>
          <p:nvSpPr>
            <p:cNvPr id="46" name="직사각형 4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D07585-39EE-4D76-893E-3718ED64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30" y="1137410"/>
            <a:ext cx="3780902" cy="4266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0662EC-C702-437D-BC6B-91D06A89E093}"/>
              </a:ext>
            </a:extLst>
          </p:cNvPr>
          <p:cNvSpPr txBox="1"/>
          <p:nvPr/>
        </p:nvSpPr>
        <p:spPr>
          <a:xfrm>
            <a:off x="364407" y="5718563"/>
            <a:ext cx="61291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C3A3A"/>
                </a:solidFill>
              </a:rPr>
              <a:t>04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 err="1"/>
              <a:t>다운로드된</a:t>
            </a:r>
            <a:r>
              <a:rPr lang="ko-KR" altLang="en-US" sz="1100" dirty="0"/>
              <a:t> 파일의 </a:t>
            </a:r>
            <a:r>
              <a:rPr lang="en-US" altLang="ko-KR" sz="1100" dirty="0"/>
              <a:t>+ </a:t>
            </a:r>
            <a:r>
              <a:rPr lang="ko-KR" altLang="en-US" sz="1100" dirty="0"/>
              <a:t>버튼을 누르고 고급 편집기를 열어서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텍스트에 </a:t>
            </a:r>
            <a:r>
              <a:rPr lang="en-US" altLang="ko-KR" sz="1100" dirty="0" err="1"/>
              <a:t>Saved.Values</a:t>
            </a:r>
            <a:r>
              <a:rPr lang="en-US" altLang="ko-KR" sz="1100" dirty="0"/>
              <a:t>(Of </a:t>
            </a:r>
            <a:r>
              <a:rPr lang="en-US" altLang="ko-KR" sz="1100" dirty="0" err="1"/>
              <a:t>FileInfo</a:t>
            </a:r>
            <a:r>
              <a:rPr lang="en-US" altLang="ko-KR" sz="1100" dirty="0"/>
              <a:t>)("</a:t>
            </a:r>
            <a:r>
              <a:rPr lang="en-US" altLang="ko-KR" sz="1100" dirty="0" err="1"/>
              <a:t>VendorList</a:t>
            </a:r>
            <a:r>
              <a:rPr lang="en-US" altLang="ko-KR" sz="1100" dirty="0"/>
              <a:t>") </a:t>
            </a:r>
            <a:r>
              <a:rPr lang="ko-KR" altLang="en-US" sz="1100" dirty="0"/>
              <a:t>라고 입력한다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    프로젝트를 실행해보면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정상적으로 </a:t>
            </a:r>
            <a:r>
              <a:rPr lang="en-US" altLang="ko-KR" sz="1100" dirty="0"/>
              <a:t>Vendor Lst.xlsx </a:t>
            </a:r>
            <a:r>
              <a:rPr lang="ko-KR" altLang="en-US" sz="1100" dirty="0"/>
              <a:t>파일이 다운로드 된 것을 확인할 수 있다</a:t>
            </a:r>
            <a:r>
              <a:rPr lang="en-US" altLang="ko-KR" sz="11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C9AEF0-1D64-4A3E-83C3-C0E1DDAF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30" y="7217628"/>
            <a:ext cx="3555819" cy="1963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364361-C3BD-4776-8B4E-B7812C7AD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30" y="6595930"/>
            <a:ext cx="3555819" cy="486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12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테이블 추출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65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Click </a:t>
            </a:r>
            <a:r>
              <a:rPr lang="ko-KR" altLang="en-US" sz="1200" dirty="0"/>
              <a:t>액티비티를 추가하고 </a:t>
            </a:r>
            <a:r>
              <a:rPr lang="en-US" altLang="ko-KR" sz="1200" dirty="0"/>
              <a:t>Vendors </a:t>
            </a:r>
            <a:r>
              <a:rPr lang="ko-KR" altLang="en-US" sz="1200" dirty="0"/>
              <a:t>항목에서 </a:t>
            </a:r>
            <a:r>
              <a:rPr lang="en-US" altLang="ko-KR" sz="1200" dirty="0"/>
              <a:t>Vendor Inventory </a:t>
            </a:r>
            <a:r>
              <a:rPr lang="ko-KR" altLang="en-US" sz="1200" dirty="0"/>
              <a:t>항목을 클릭한다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06D5BF1-F480-4436-AA3C-C025A160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150019"/>
            <a:ext cx="3390900" cy="3857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B4009D08-E6F8-4D0E-85EE-665FA8C34AA3}"/>
              </a:ext>
            </a:extLst>
          </p:cNvPr>
          <p:cNvSpPr txBox="1"/>
          <p:nvPr/>
        </p:nvSpPr>
        <p:spPr>
          <a:xfrm>
            <a:off x="437200" y="5493754"/>
            <a:ext cx="736567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Excel File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Vendor</a:t>
            </a:r>
            <a:r>
              <a:rPr lang="ko-KR" altLang="en-US" sz="1200" dirty="0"/>
              <a:t> </a:t>
            </a:r>
            <a:r>
              <a:rPr lang="en-US" altLang="ko-KR" sz="1200" dirty="0"/>
              <a:t>List.xlsx</a:t>
            </a:r>
            <a:r>
              <a:rPr lang="ko-KR" altLang="en-US" sz="1200" dirty="0"/>
              <a:t>를 지정한다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“</a:t>
            </a:r>
            <a:r>
              <a:rPr lang="en-US" altLang="ko-KR" sz="1200" dirty="0" err="1"/>
              <a:t>VendorList</a:t>
            </a:r>
            <a:r>
              <a:rPr lang="en-US" altLang="ko-KR" sz="1200" dirty="0"/>
              <a:t>”</a:t>
            </a:r>
            <a:r>
              <a:rPr lang="ko-KR" altLang="en-US" sz="1200" dirty="0"/>
              <a:t>로 참조한다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9F49FF-693E-40B2-85EA-BC58799E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17" y="6267458"/>
            <a:ext cx="5125165" cy="1838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441929"/>
            <a:ext cx="633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For Each Excel Row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Vendor list </a:t>
            </a:r>
            <a:r>
              <a:rPr lang="ko-KR" altLang="en-US" sz="1200" dirty="0"/>
              <a:t>시트로 범위를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E719AB7-5E83-4302-BE12-658E27D83E70}"/>
              </a:ext>
            </a:extLst>
          </p:cNvPr>
          <p:cNvSpPr txBox="1"/>
          <p:nvPr/>
        </p:nvSpPr>
        <p:spPr>
          <a:xfrm>
            <a:off x="266408" y="3317338"/>
            <a:ext cx="6330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04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웹 페이지에서 </a:t>
            </a:r>
            <a:r>
              <a:rPr lang="en-US" altLang="ko-KR" sz="1200" dirty="0"/>
              <a:t>Vendor Code: </a:t>
            </a:r>
            <a:r>
              <a:rPr lang="ko-KR" altLang="en-US" sz="1200" dirty="0"/>
              <a:t>를 보면 드롭다운 형식으로 되어있으므로 </a:t>
            </a:r>
            <a:endParaRPr lang="en-US" altLang="ko-KR" sz="1200" dirty="0"/>
          </a:p>
          <a:p>
            <a:r>
              <a:rPr lang="en-US" altLang="ko-KR" sz="1200" dirty="0"/>
              <a:t>    Select Item </a:t>
            </a:r>
            <a:r>
              <a:rPr lang="ko-KR" altLang="en-US" sz="1200" dirty="0"/>
              <a:t>액티비티를 추가해서 타겟을 표시하고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항목을 지정한다</a:t>
            </a:r>
            <a:r>
              <a:rPr lang="en-US" altLang="ko-KR" sz="12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48173-041F-496C-A34D-4B77A39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30" y="873790"/>
            <a:ext cx="4525006" cy="1819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23F33B-7844-4017-94BF-AE2625E9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61" y="3779003"/>
            <a:ext cx="4610743" cy="3915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441929"/>
            <a:ext cx="633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05 </a:t>
            </a:r>
            <a:r>
              <a:rPr lang="ko-KR" altLang="en-US" sz="1200" dirty="0"/>
              <a:t>마지막으로 </a:t>
            </a:r>
            <a:r>
              <a:rPr lang="en-US" altLang="ko-KR" sz="1200" dirty="0"/>
              <a:t>Check Inventory </a:t>
            </a:r>
            <a:r>
              <a:rPr lang="ko-KR" altLang="en-US" sz="1200" dirty="0"/>
              <a:t>버튼을 클릭한다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488C99D-939F-4CBC-B9CB-A5D856BA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30" y="876334"/>
            <a:ext cx="3076575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BADB44-BB28-4C9A-B6C2-F3021E0BB5BD}"/>
              </a:ext>
            </a:extLst>
          </p:cNvPr>
          <p:cNvSpPr txBox="1"/>
          <p:nvPr/>
        </p:nvSpPr>
        <p:spPr>
          <a:xfrm>
            <a:off x="263910" y="2959577"/>
            <a:ext cx="6330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06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Extract Table Data </a:t>
            </a:r>
            <a:r>
              <a:rPr lang="ko-KR" altLang="en-US" sz="1200" dirty="0"/>
              <a:t>액티비티를 추가해서 모든 열의 테이블 추출을 하고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추출한 데이터는 </a:t>
            </a:r>
            <a:r>
              <a:rPr lang="en-US" altLang="ko-KR" sz="1200" dirty="0"/>
              <a:t>Vendor Inventory </a:t>
            </a:r>
            <a:r>
              <a:rPr lang="ko-KR" altLang="en-US" sz="1200" dirty="0"/>
              <a:t>시트에 저장한다</a:t>
            </a:r>
            <a:r>
              <a:rPr lang="en-US" altLang="ko-KR" sz="12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F24D1A-FC18-4540-95CF-43A72B715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30" y="3611026"/>
            <a:ext cx="3006279" cy="1853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6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0404" y="1483873"/>
            <a:ext cx="5911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Export to CSV </a:t>
            </a:r>
            <a:r>
              <a:rPr lang="ko-KR" altLang="en-US" sz="1200" dirty="0"/>
              <a:t>액티비티를 추가하여 작성할 대상 파일의 </a:t>
            </a:r>
            <a:r>
              <a:rPr lang="ko-KR" altLang="en-US" sz="1200" dirty="0" err="1"/>
              <a:t>텍스트빌더를</a:t>
            </a:r>
            <a:r>
              <a:rPr lang="ko-KR" altLang="en-US" sz="1200" dirty="0"/>
              <a:t> 열어서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다음과 같이 입력한다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CurrentRow</a:t>
            </a:r>
            <a:r>
              <a:rPr lang="ko-KR" altLang="en-US" sz="1200" dirty="0"/>
              <a:t>와 </a:t>
            </a:r>
            <a:r>
              <a:rPr lang="en-US" altLang="ko-KR" sz="1200" dirty="0"/>
              <a:t>Notes</a:t>
            </a:r>
            <a:r>
              <a:rPr lang="ko-KR" altLang="en-US" sz="1200" dirty="0"/>
              <a:t>는 </a:t>
            </a:r>
            <a:r>
              <a:rPr lang="en-US" altLang="ko-KR" sz="1200" dirty="0"/>
              <a:t>+ </a:t>
            </a:r>
            <a:r>
              <a:rPr lang="ko-KR" altLang="en-US" sz="1200" dirty="0"/>
              <a:t>버튼을 눌러서 입력할 수 있다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0617" y="905467"/>
            <a:ext cx="572564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Export to CSV : </a:t>
            </a:r>
            <a:r>
              <a:rPr lang="ko-KR" altLang="en-US" sz="1100" dirty="0"/>
              <a:t>지정된 범위</a:t>
            </a:r>
            <a:r>
              <a:rPr lang="en-US" altLang="ko-KR" sz="1100" dirty="0"/>
              <a:t>, </a:t>
            </a:r>
            <a:r>
              <a:rPr lang="ko-KR" altLang="en-US" sz="1100" dirty="0"/>
              <a:t>테이블</a:t>
            </a:r>
            <a:r>
              <a:rPr lang="en-US" altLang="ko-KR" sz="1100" dirty="0"/>
              <a:t>, </a:t>
            </a:r>
            <a:r>
              <a:rPr lang="ko-KR" altLang="en-US" sz="1100" dirty="0"/>
              <a:t>피벗 테이블 또는 시트를 </a:t>
            </a:r>
            <a:r>
              <a:rPr lang="en-US" altLang="ko-KR" sz="1100" dirty="0"/>
              <a:t>CSV </a:t>
            </a:r>
            <a:r>
              <a:rPr lang="ko-KR" altLang="en-US" sz="1100" dirty="0"/>
              <a:t>파일로 내보냅니다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직사각형 14"/>
          <p:cNvSpPr/>
          <p:nvPr/>
        </p:nvSpPr>
        <p:spPr>
          <a:xfrm>
            <a:off x="156576" y="238656"/>
            <a:ext cx="3443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3. CSV </a:t>
            </a:r>
            <a:r>
              <a:rPr lang="ko-KR" altLang="en-US" sz="1400" kern="0" dirty="0"/>
              <a:t>파일로 내보내기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485318" y="654286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30" name="직사각형 29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C8475A-7D1A-49DA-B041-120B9352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05" y="4148712"/>
            <a:ext cx="4641271" cy="2320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54B2D8-DB70-40BE-AEF2-9936CB80A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30" y="2313597"/>
            <a:ext cx="3105583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441929"/>
            <a:ext cx="6330180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 </a:t>
            </a:r>
            <a:r>
              <a:rPr lang="ko-KR" altLang="en-US" sz="1200" dirty="0"/>
              <a:t>다음에서 쓰기 텍스트에는 </a:t>
            </a:r>
            <a:r>
              <a:rPr lang="ko-KR" altLang="en-US" sz="1200" dirty="0" err="1"/>
              <a:t>방금전에</a:t>
            </a:r>
            <a:r>
              <a:rPr lang="ko-KR" altLang="en-US" sz="1200" dirty="0"/>
              <a:t> 데이터를 추출해서 저장한 위치인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 </a:t>
            </a:r>
            <a:r>
              <a:rPr lang="en-US" altLang="ko-KR" sz="1200" dirty="0"/>
              <a:t>Vendor Inventory </a:t>
            </a:r>
            <a:r>
              <a:rPr lang="ko-KR" altLang="en-US" sz="1200" dirty="0"/>
              <a:t>시트를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DCA929-4C9E-492A-A407-8A55E4C0D952}"/>
              </a:ext>
            </a:extLst>
          </p:cNvPr>
          <p:cNvSpPr txBox="1"/>
          <p:nvPr/>
        </p:nvSpPr>
        <p:spPr>
          <a:xfrm>
            <a:off x="263910" y="3919869"/>
            <a:ext cx="6330180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 </a:t>
            </a:r>
            <a:r>
              <a:rPr lang="en-US" altLang="ko-KR" sz="1200" dirty="0"/>
              <a:t>Delete Rows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또는 범위 지정 텍스트에는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 </a:t>
            </a:r>
            <a:r>
              <a:rPr lang="en-US" altLang="ko-KR" sz="1200" dirty="0"/>
              <a:t>Vendor Inventory </a:t>
            </a:r>
            <a:r>
              <a:rPr lang="ko-KR" altLang="en-US" sz="1200" dirty="0"/>
              <a:t>시트를 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삭제 대상은 모든 행 항목을 선택한다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7187AD-7F42-49FD-979F-93D74BE4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8" y="1223419"/>
            <a:ext cx="3105583" cy="1448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57F7D-F860-4DBA-A6B4-F9802DE1C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65" y="4719480"/>
            <a:ext cx="4096322" cy="1638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075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883672"/>
            <a:ext cx="6199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실행결과</a:t>
            </a:r>
            <a:r>
              <a:rPr lang="en-US" altLang="ko-KR" sz="1200" dirty="0"/>
              <a:t>, </a:t>
            </a:r>
            <a:r>
              <a:rPr lang="ko-KR" altLang="en-US" sz="1200" dirty="0"/>
              <a:t>다운로드 폴더에 </a:t>
            </a:r>
            <a:r>
              <a:rPr lang="en-US" altLang="ko-KR" sz="1200" dirty="0"/>
              <a:t>5</a:t>
            </a:r>
            <a:r>
              <a:rPr lang="ko-KR" altLang="en-US" sz="1200" dirty="0"/>
              <a:t>개의 </a:t>
            </a:r>
            <a:r>
              <a:rPr lang="en-US" altLang="ko-KR" sz="1200" dirty="0"/>
              <a:t>csv </a:t>
            </a:r>
            <a:r>
              <a:rPr lang="ko-KR" altLang="en-US" sz="1200" dirty="0"/>
              <a:t>파일이 저장되고</a:t>
            </a:r>
            <a:r>
              <a:rPr lang="en-US" altLang="ko-KR" sz="1200" dirty="0"/>
              <a:t>, </a:t>
            </a:r>
            <a:r>
              <a:rPr lang="ko-KR" altLang="en-US" sz="1200" dirty="0"/>
              <a:t>파일을 열어보면 </a:t>
            </a:r>
            <a:endParaRPr lang="en-US" altLang="ko-KR" sz="1200" dirty="0"/>
          </a:p>
          <a:p>
            <a:r>
              <a:rPr lang="ko-KR" altLang="en-US" sz="1200" dirty="0"/>
              <a:t>표 데이터도 추출되어 입력된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31" name="직사각형 14"/>
          <p:cNvSpPr/>
          <p:nvPr/>
        </p:nvSpPr>
        <p:spPr>
          <a:xfrm>
            <a:off x="156576" y="435469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B014F67-2FD7-4CEA-AAC3-BB5C1411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25" y="1613549"/>
            <a:ext cx="6149755" cy="2116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94BFD0-C948-4960-82DF-3B24CA906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25" y="3968485"/>
            <a:ext cx="5523347" cy="4626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578</Words>
  <Application>Microsoft Office PowerPoint</Application>
  <PresentationFormat>A4 용지(210x297mm)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181</cp:revision>
  <dcterms:created xsi:type="dcterms:W3CDTF">2021-07-15T05:33:11Z</dcterms:created>
  <dcterms:modified xsi:type="dcterms:W3CDTF">2021-12-16T05:30:53Z</dcterms:modified>
  <cp:version/>
</cp:coreProperties>
</file>