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49" y="8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8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 내용 바꿔서 </a:t>
            </a:r>
            <a:r>
              <a:rPr kumimoji="0" lang="en-US" altLang="ko-KR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Outlook </a:t>
            </a: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메일 보내기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0BCD3B0-18C4-4D8E-8C76-93C8C32F0F90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88C20F0D-7222-408B-A3BE-2E5452086BD0}"/>
              </a:ext>
            </a:extLst>
          </p:cNvPr>
          <p:cNvSpPr/>
          <p:nvPr/>
        </p:nvSpPr>
        <p:spPr>
          <a:xfrm>
            <a:off x="1896457" y="2117194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AF52A0C7-38CA-4135-AF61-EAC60D2155B3}"/>
              </a:ext>
            </a:extLst>
          </p:cNvPr>
          <p:cNvSpPr/>
          <p:nvPr/>
        </p:nvSpPr>
        <p:spPr>
          <a:xfrm>
            <a:off x="1603661" y="3020899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registration.xlsx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74100C-F0FF-461C-A497-64EDDABB39F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384711" y="2653713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04AB21-195C-4E70-A0DE-EBD18B840FE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384711" y="3557418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4">
            <a:extLst>
              <a:ext uri="{FF2B5EF4-FFF2-40B4-BE49-F238E27FC236}">
                <a16:creationId xmlns:a16="http://schemas.microsoft.com/office/drawing/2014/main" id="{F1CD22DD-CF89-4BBB-BBD8-86EB64C55344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앞서 배운 엑셀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메일 세 가지 리소스 액티비티를 </a:t>
            </a:r>
            <a:r>
              <a:rPr lang="ko-KR" altLang="en-US" sz="1200" ker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모두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워드파일을 다른 위치로 복사하고 내용을 변경하여 메일을 보낼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5" name="직사각형 14">
            <a:extLst>
              <a:ext uri="{FF2B5EF4-FFF2-40B4-BE49-F238E27FC236}">
                <a16:creationId xmlns:a16="http://schemas.microsoft.com/office/drawing/2014/main" id="{962A41A3-389D-4053-A5C0-4C0037FDF3FF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8C3FC6DC-7EC6-4F97-9E2D-B2D7B40CC69B}"/>
              </a:ext>
            </a:extLst>
          </p:cNvPr>
          <p:cNvSpPr/>
          <p:nvPr/>
        </p:nvSpPr>
        <p:spPr>
          <a:xfrm>
            <a:off x="1447451" y="3924604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04CFBA-F7AA-46A0-8C8C-532400E650C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380065" y="4658975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086375-A83E-4C41-9EA3-4F39658452CD}"/>
              </a:ext>
            </a:extLst>
          </p:cNvPr>
          <p:cNvSpPr txBox="1"/>
          <p:nvPr/>
        </p:nvSpPr>
        <p:spPr>
          <a:xfrm>
            <a:off x="2405900" y="471115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AB4E45F9-2161-4463-ACC8-8DAB966D212E}"/>
              </a:ext>
            </a:extLst>
          </p:cNvPr>
          <p:cNvSpPr/>
          <p:nvPr/>
        </p:nvSpPr>
        <p:spPr>
          <a:xfrm>
            <a:off x="1599015" y="5068265"/>
            <a:ext cx="1562100" cy="1110333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&lt;Day&gt;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.docx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파일을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\Emails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폴더에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&lt;First Name&gt;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_&lt;Last Name&gt;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_&lt;Day&gt;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.docx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이름으로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FC3ACA3-CD41-46E5-8CD3-E6B164A23DDA}"/>
              </a:ext>
            </a:extLst>
          </p:cNvPr>
          <p:cNvCxnSpPr>
            <a:cxnSpLocks/>
            <a:stCxn id="29" idx="1"/>
            <a:endCxn id="26" idx="1"/>
          </p:cNvCxnSpPr>
          <p:nvPr/>
        </p:nvCxnSpPr>
        <p:spPr>
          <a:xfrm rot="10800000">
            <a:off x="1447451" y="4291790"/>
            <a:ext cx="151564" cy="1331642"/>
          </a:xfrm>
          <a:prstGeom prst="bentConnector3">
            <a:avLst>
              <a:gd name="adj1" fmla="val 250827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97B72BE-F4EF-495F-80E5-FF4F66B85831}"/>
              </a:ext>
            </a:extLst>
          </p:cNvPr>
          <p:cNvCxnSpPr>
            <a:cxnSpLocks/>
          </p:cNvCxnSpPr>
          <p:nvPr/>
        </p:nvCxnSpPr>
        <p:spPr>
          <a:xfrm>
            <a:off x="3287862" y="4291790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718386-3107-40D8-9C62-26EC19DC1D2C}"/>
              </a:ext>
            </a:extLst>
          </p:cNvPr>
          <p:cNvSpPr txBox="1"/>
          <p:nvPr/>
        </p:nvSpPr>
        <p:spPr>
          <a:xfrm>
            <a:off x="3667191" y="402535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9ED43349-35C3-4259-8524-5544ED149A3A}"/>
              </a:ext>
            </a:extLst>
          </p:cNvPr>
          <p:cNvSpPr/>
          <p:nvPr/>
        </p:nvSpPr>
        <p:spPr>
          <a:xfrm>
            <a:off x="3633163" y="478999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복사한 워드파일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불러오기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DEAE41-E28C-4F40-8C1F-5A57599180A1}"/>
              </a:ext>
            </a:extLst>
          </p:cNvPr>
          <p:cNvCxnSpPr>
            <a:cxnSpLocks/>
          </p:cNvCxnSpPr>
          <p:nvPr/>
        </p:nvCxnSpPr>
        <p:spPr>
          <a:xfrm flipH="1">
            <a:off x="4414213" y="5326509"/>
            <a:ext cx="1" cy="32596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9B4D37CC-E4AE-4D4D-889B-8E75B31CAB21}"/>
              </a:ext>
            </a:extLst>
          </p:cNvPr>
          <p:cNvSpPr/>
          <p:nvPr/>
        </p:nvSpPr>
        <p:spPr>
          <a:xfrm>
            <a:off x="3619332" y="5652478"/>
            <a:ext cx="1562100" cy="73575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registration 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열 머리글을 참조하여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각각에 해당하는 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텍스트를 변경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2AC68AAD-9928-4C18-AF15-A630DB85CD0F}"/>
              </a:ext>
            </a:extLst>
          </p:cNvPr>
          <p:cNvSpPr/>
          <p:nvPr/>
        </p:nvSpPr>
        <p:spPr>
          <a:xfrm>
            <a:off x="3633163" y="669786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Outlook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연동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EF72217-0F9B-43A3-AF78-917B7A1E20C2}"/>
              </a:ext>
            </a:extLst>
          </p:cNvPr>
          <p:cNvCxnSpPr>
            <a:cxnSpLocks/>
          </p:cNvCxnSpPr>
          <p:nvPr/>
        </p:nvCxnSpPr>
        <p:spPr>
          <a:xfrm>
            <a:off x="4414213" y="7234387"/>
            <a:ext cx="0" cy="24871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BF821B-89DE-42B3-8DA1-CFD44613E203}"/>
              </a:ext>
            </a:extLst>
          </p:cNvPr>
          <p:cNvCxnSpPr>
            <a:cxnSpLocks/>
          </p:cNvCxnSpPr>
          <p:nvPr/>
        </p:nvCxnSpPr>
        <p:spPr>
          <a:xfrm>
            <a:off x="4414213" y="6408686"/>
            <a:ext cx="0" cy="297805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5EA654B-B332-40DA-8080-D6CEF53950E2}"/>
              </a:ext>
            </a:extLst>
          </p:cNvPr>
          <p:cNvSpPr/>
          <p:nvPr/>
        </p:nvSpPr>
        <p:spPr>
          <a:xfrm>
            <a:off x="3619332" y="7443660"/>
            <a:ext cx="1562100" cy="73575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수신인은 엑셀시트의 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&lt;Email&gt;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본문은 </a:t>
            </a:r>
            <a:r>
              <a:rPr lang="en-US" altLang="ko-KR" sz="9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CopyFile</a:t>
            </a:r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종료위치와 동일하게 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입력하여 메일 전송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8C99E4-8A6D-462A-96AC-D064984B3657}"/>
              </a:ext>
            </a:extLst>
          </p:cNvPr>
          <p:cNvSpPr/>
          <p:nvPr/>
        </p:nvSpPr>
        <p:spPr>
          <a:xfrm>
            <a:off x="3775541" y="8485978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119E0D4-6FD0-4EBF-B74E-DF0BEBC27130}"/>
              </a:ext>
            </a:extLst>
          </p:cNvPr>
          <p:cNvCxnSpPr>
            <a:cxnSpLocks/>
          </p:cNvCxnSpPr>
          <p:nvPr/>
        </p:nvCxnSpPr>
        <p:spPr>
          <a:xfrm flipH="1">
            <a:off x="4400381" y="8179419"/>
            <a:ext cx="1" cy="32596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0841AE3-78CC-4C6E-B6AB-7CE189BD9082}"/>
              </a:ext>
            </a:extLst>
          </p:cNvPr>
          <p:cNvSpPr txBox="1"/>
          <p:nvPr/>
        </p:nvSpPr>
        <p:spPr>
          <a:xfrm>
            <a:off x="341949" y="715772"/>
            <a:ext cx="6174101" cy="63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Application/Browser </a:t>
            </a:r>
            <a:r>
              <a:rPr lang="ko-KR" altLang="en-US" sz="1200" dirty="0"/>
              <a:t>액티비티를 추가하고 자동화할 애플리케이션 표시를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 클릭해서 메모장을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직사각형 14">
            <a:extLst>
              <a:ext uri="{FF2B5EF4-FFF2-40B4-BE49-F238E27FC236}">
                <a16:creationId xmlns:a16="http://schemas.microsoft.com/office/drawing/2014/main" id="{926DF519-7E3A-4CE4-A7C4-4C97DA71C37E}"/>
              </a:ext>
            </a:extLst>
          </p:cNvPr>
          <p:cNvSpPr/>
          <p:nvPr/>
        </p:nvSpPr>
        <p:spPr>
          <a:xfrm>
            <a:off x="186133" y="141807"/>
            <a:ext cx="2574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Excel</a:t>
            </a:r>
            <a:r>
              <a:rPr lang="ko-KR" altLang="en-US" sz="1400" kern="0" dirty="0"/>
              <a:t> 파일 사용 및 </a:t>
            </a:r>
            <a:r>
              <a:rPr lang="ko-KR" altLang="en-US" sz="1400" kern="0" dirty="0" err="1"/>
              <a:t>반복문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3EDE84-4249-459A-BDDE-B3F53BB274F7}"/>
              </a:ext>
            </a:extLst>
          </p:cNvPr>
          <p:cNvSpPr txBox="1"/>
          <p:nvPr/>
        </p:nvSpPr>
        <p:spPr>
          <a:xfrm>
            <a:off x="341948" y="4636971"/>
            <a:ext cx="6174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헤더포함을 체크한다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범위는 </a:t>
            </a:r>
            <a:r>
              <a:rPr lang="en-US" altLang="ko-KR" sz="1200" dirty="0"/>
              <a:t>data </a:t>
            </a:r>
            <a:r>
              <a:rPr lang="ko-KR" altLang="en-US" sz="1200" dirty="0"/>
              <a:t>시트를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08553-A164-4708-8DEA-CEBF0261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12" y="1491035"/>
            <a:ext cx="4096322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1E06F9-8B21-497D-A25F-754B5C51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6" y="5405725"/>
            <a:ext cx="5620534" cy="1695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 </a:t>
            </a:r>
            <a:r>
              <a:rPr lang="en-US" altLang="ko-KR" sz="1200" dirty="0"/>
              <a:t>Copy File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시작과 종료에 그림과 같이 입력한다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</a:t>
            </a:r>
            <a:r>
              <a:rPr lang="ko-KR" altLang="en-US" sz="1200" dirty="0"/>
              <a:t>는 </a:t>
            </a:r>
            <a:r>
              <a:rPr lang="en-US" altLang="ko-KR" sz="1200" dirty="0"/>
              <a:t>+ </a:t>
            </a:r>
            <a:r>
              <a:rPr lang="ko-KR" altLang="en-US" sz="1200" dirty="0"/>
              <a:t>버튼을 눌러서 지정할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82C1-1975-4770-A177-AC957A5938F2}"/>
              </a:ext>
            </a:extLst>
          </p:cNvPr>
          <p:cNvGrpSpPr/>
          <p:nvPr/>
        </p:nvGrpSpPr>
        <p:grpSpPr>
          <a:xfrm>
            <a:off x="578047" y="1087015"/>
            <a:ext cx="5701906" cy="2127112"/>
            <a:chOff x="266408" y="873179"/>
            <a:chExt cx="5701906" cy="21271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D89C57E-7821-4273-8C80-FAE02F88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08" y="873179"/>
              <a:ext cx="5701906" cy="2127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6F81C-D829-4A37-BCD9-423CFF504D9C}"/>
                </a:ext>
              </a:extLst>
            </p:cNvPr>
            <p:cNvSpPr txBox="1"/>
            <p:nvPr/>
          </p:nvSpPr>
          <p:spPr>
            <a:xfrm>
              <a:off x="681726" y="1609418"/>
              <a:ext cx="1555953" cy="258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복사 대상 파일의 경로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1B0538-9C42-426D-8E17-4DB7F473AEEB}"/>
              </a:ext>
            </a:extLst>
          </p:cNvPr>
          <p:cNvGrpSpPr/>
          <p:nvPr/>
        </p:nvGrpSpPr>
        <p:grpSpPr>
          <a:xfrm>
            <a:off x="578047" y="3743545"/>
            <a:ext cx="4417580" cy="2231101"/>
            <a:chOff x="266408" y="3262854"/>
            <a:chExt cx="4417580" cy="22311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7BF5F53-EFDE-45C4-9A44-9B55DBFE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408" y="3262854"/>
              <a:ext cx="4417580" cy="22311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78D823-ED8D-4FBE-B243-78B794EE4B02}"/>
                </a:ext>
              </a:extLst>
            </p:cNvPr>
            <p:cNvSpPr txBox="1"/>
            <p:nvPr/>
          </p:nvSpPr>
          <p:spPr>
            <a:xfrm>
              <a:off x="468835" y="3508795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rgbClr val="FF0000"/>
                  </a:solidFill>
                </a:rPr>
                <a:t>복사할 위치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9867970-D258-4CDC-8642-DB770A4D6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47" y="6455508"/>
            <a:ext cx="3654425" cy="156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55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텍스트 바꾸기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45876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Word File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경로는 앞서 생성한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Copy File</a:t>
            </a:r>
            <a:r>
              <a:rPr lang="ko-KR" altLang="en-US" sz="1200" dirty="0"/>
              <a:t>의 종료 위치와 동일하게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TextBox 18">
            <a:extLst>
              <a:ext uri="{FF2B5EF4-FFF2-40B4-BE49-F238E27FC236}">
                <a16:creationId xmlns:a16="http://schemas.microsoft.com/office/drawing/2014/main" id="{7F1B8074-B68F-4C5F-BEFE-97F1565A3482}"/>
              </a:ext>
            </a:extLst>
          </p:cNvPr>
          <p:cNvSpPr txBox="1"/>
          <p:nvPr/>
        </p:nvSpPr>
        <p:spPr>
          <a:xfrm>
            <a:off x="437200" y="4207548"/>
            <a:ext cx="745876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Replace Text in Document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검색 대상에는 </a:t>
            </a:r>
            <a:r>
              <a:rPr lang="en-US" altLang="ko-KR" sz="1200" dirty="0"/>
              <a:t>data</a:t>
            </a:r>
            <a:r>
              <a:rPr lang="ko-KR" altLang="en-US" sz="1200" dirty="0"/>
              <a:t>시트의 </a:t>
            </a:r>
            <a:r>
              <a:rPr lang="en-US" altLang="ko-KR" sz="1200" dirty="0"/>
              <a:t>A1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즉 </a:t>
            </a:r>
            <a:r>
              <a:rPr lang="en-US" altLang="ko-KR" sz="1200" dirty="0"/>
              <a:t>&lt;Day&gt;, </a:t>
            </a:r>
            <a:r>
              <a:rPr lang="ko-KR" altLang="en-US" sz="1200" dirty="0"/>
              <a:t>바꿀 내용은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 &lt;Day&gt;</a:t>
            </a:r>
            <a:r>
              <a:rPr lang="ko-KR" altLang="en-US" sz="1200" dirty="0"/>
              <a:t>로 입력한다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6DDFDD-399E-4FBC-9817-E7014530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80" y="1553463"/>
            <a:ext cx="5115639" cy="132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895A3-E5FC-4223-B86F-5D53AE56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80" y="4818164"/>
            <a:ext cx="4096322" cy="1876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같은 방법으로 </a:t>
            </a:r>
            <a:r>
              <a:rPr lang="en-US" altLang="ko-KR" sz="1200" dirty="0"/>
              <a:t>&lt;Time Slot&gt;, &lt;First Name&gt; </a:t>
            </a:r>
            <a:r>
              <a:rPr lang="ko-KR" altLang="en-US" sz="1200" dirty="0"/>
              <a:t>텍스트를 변경한다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6868726-B2F3-4CA2-A62F-83F3323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49" y="888234"/>
            <a:ext cx="4058216" cy="5744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2302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Outlook </a:t>
            </a:r>
            <a:r>
              <a:rPr lang="ko-KR" altLang="en-US" sz="1400" kern="0" dirty="0"/>
              <a:t>메일 보내기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14984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Desktop Outlook App </a:t>
            </a:r>
            <a:r>
              <a:rPr lang="ko-KR" altLang="en-US" sz="1200" dirty="0"/>
              <a:t>액티비티를 추가한다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5" name="TextBox 18">
            <a:extLst>
              <a:ext uri="{FF2B5EF4-FFF2-40B4-BE49-F238E27FC236}">
                <a16:creationId xmlns:a16="http://schemas.microsoft.com/office/drawing/2014/main" id="{759CB5BB-94AB-4EBA-A4C2-41B8FBD8C0DB}"/>
              </a:ext>
            </a:extLst>
          </p:cNvPr>
          <p:cNvSpPr txBox="1"/>
          <p:nvPr/>
        </p:nvSpPr>
        <p:spPr>
          <a:xfrm>
            <a:off x="437201" y="3329742"/>
            <a:ext cx="714984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Send Email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보내는사람은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 &lt;Email&gt;</a:t>
            </a:r>
            <a:r>
              <a:rPr lang="ko-KR" altLang="en-US" sz="1200" dirty="0"/>
              <a:t>을 지정한다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Word</a:t>
            </a:r>
            <a:r>
              <a:rPr lang="ko-KR" altLang="en-US" sz="1200" dirty="0"/>
              <a:t>문서 사용을 체크하고</a:t>
            </a:r>
            <a:r>
              <a:rPr lang="en-US" altLang="ko-KR" sz="1200" dirty="0"/>
              <a:t>, </a:t>
            </a:r>
            <a:r>
              <a:rPr lang="ko-KR" altLang="en-US" sz="1200" dirty="0"/>
              <a:t>경로는 앞서 생성한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Copy File</a:t>
            </a:r>
            <a:r>
              <a:rPr lang="ko-KR" altLang="en-US" sz="1200" dirty="0"/>
              <a:t>의 종료 위치와 동일하게 입력한다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8BEF2-3246-4FFD-A87C-2FF86B36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6" y="4397559"/>
            <a:ext cx="4162425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E7475-C1DC-482A-AD78-9150E615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1" y="1135351"/>
            <a:ext cx="4020111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518754"/>
            <a:ext cx="8190774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실행결과</a:t>
            </a:r>
            <a:r>
              <a:rPr lang="en-US" altLang="ko-KR" sz="1200" dirty="0"/>
              <a:t>, Emails </a:t>
            </a:r>
            <a:r>
              <a:rPr lang="ko-KR" altLang="en-US" sz="1200" dirty="0"/>
              <a:t>폴더로 </a:t>
            </a:r>
            <a:r>
              <a:rPr lang="en-US" altLang="ko-KR" sz="1200" dirty="0"/>
              <a:t>8</a:t>
            </a:r>
            <a:r>
              <a:rPr lang="ko-KR" altLang="en-US" sz="1200" dirty="0"/>
              <a:t>개의 </a:t>
            </a:r>
            <a:r>
              <a:rPr lang="en-US" altLang="ko-KR" sz="1200" dirty="0"/>
              <a:t>Word </a:t>
            </a:r>
            <a:r>
              <a:rPr lang="ko-KR" altLang="en-US" sz="1200" dirty="0"/>
              <a:t>파일들이 복사가 되었고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Outlook </a:t>
            </a:r>
            <a:r>
              <a:rPr lang="ko-KR" altLang="en-US" sz="1200" dirty="0"/>
              <a:t>메일도 정상적으로 완료가 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144771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485D15A4-1E1B-454C-97DC-0BAF2A68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1" y="1371514"/>
            <a:ext cx="4619402" cy="184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0FD27E-011C-463F-9E38-41EFD803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6" y="3684320"/>
            <a:ext cx="6119692" cy="3553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442</Words>
  <Application>Microsoft Office PowerPoint</Application>
  <PresentationFormat>A4 용지(210x297mm)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171</cp:revision>
  <dcterms:created xsi:type="dcterms:W3CDTF">2021-07-15T05:33:11Z</dcterms:created>
  <dcterms:modified xsi:type="dcterms:W3CDTF">2021-12-16T04:53:08Z</dcterms:modified>
  <cp:version/>
</cp:coreProperties>
</file>