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0" r:id="rId5"/>
    <p:sldId id="259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386" y="-336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pan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 </a:t>
            </a: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이동하기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8-6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25" name="직사각형 14">
            <a:extLst>
              <a:ext uri="{FF2B5EF4-FFF2-40B4-BE49-F238E27FC236}">
                <a16:creationId xmlns:a16="http://schemas.microsoft.com/office/drawing/2014/main" id="{9AE76CC5-52AB-436D-B372-CFD8E6EC8E95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추출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Message Box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버튼 지정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Go To URL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조건에 맞는 상품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이동할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33" name="직사각형 14">
            <a:extLst>
              <a:ext uri="{FF2B5EF4-FFF2-40B4-BE49-F238E27FC236}">
                <a16:creationId xmlns:a16="http://schemas.microsoft.com/office/drawing/2014/main" id="{8DEA5F9A-03FE-46A5-992F-651EFBACD215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30F38D7F-D139-48B5-BE3B-634B39ED3679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D1EA7E57-D08F-4918-8AE5-3AED4F7D8707}"/>
              </a:ext>
            </a:extLst>
          </p:cNvPr>
          <p:cNvSpPr/>
          <p:nvPr/>
        </p:nvSpPr>
        <p:spPr>
          <a:xfrm>
            <a:off x="2820926" y="2037749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A3650462-04C1-4758-AE49-103BD031F499}"/>
              </a:ext>
            </a:extLst>
          </p:cNvPr>
          <p:cNvSpPr/>
          <p:nvPr/>
        </p:nvSpPr>
        <p:spPr>
          <a:xfrm>
            <a:off x="2396072" y="2943447"/>
            <a:ext cx="1840308" cy="88951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쿠팡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검색결과에서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가격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URL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추출 후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노트북의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Scratchpad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저장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3DE0A9-A451-45AF-AD57-F86CFC88E2C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3316226" y="2574268"/>
            <a:ext cx="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7513833E-077C-4F2E-AE97-EF1D152F7796}"/>
              </a:ext>
            </a:extLst>
          </p:cNvPr>
          <p:cNvSpPr/>
          <p:nvPr/>
        </p:nvSpPr>
        <p:spPr>
          <a:xfrm>
            <a:off x="2386912" y="4186903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A8E6878-74DE-4255-B96D-0CBA91D94FAC}"/>
              </a:ext>
            </a:extLst>
          </p:cNvPr>
          <p:cNvSpPr/>
          <p:nvPr/>
        </p:nvSpPr>
        <p:spPr>
          <a:xfrm>
            <a:off x="4588251" y="5037880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6BC5081-094B-49D5-8B98-2BB8AA600979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>
            <a:off x="4261432" y="4554089"/>
            <a:ext cx="951659" cy="48379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B7C95A-3EE2-4CD0-B9B1-F0A7F37EFD4A}"/>
              </a:ext>
            </a:extLst>
          </p:cNvPr>
          <p:cNvSpPr txBox="1"/>
          <p:nvPr/>
        </p:nvSpPr>
        <p:spPr>
          <a:xfrm>
            <a:off x="4624787" y="428188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0A162A-C369-4ECD-BA6D-A694133DBA1E}"/>
              </a:ext>
            </a:extLst>
          </p:cNvPr>
          <p:cNvCxnSpPr>
            <a:cxnSpLocks/>
          </p:cNvCxnSpPr>
          <p:nvPr/>
        </p:nvCxnSpPr>
        <p:spPr>
          <a:xfrm>
            <a:off x="3319475" y="4921274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6B63E7-64ED-4744-9F97-4E9566A35A15}"/>
              </a:ext>
            </a:extLst>
          </p:cNvPr>
          <p:cNvSpPr txBox="1"/>
          <p:nvPr/>
        </p:nvSpPr>
        <p:spPr>
          <a:xfrm>
            <a:off x="3374479" y="4938285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19A3AEF-AE81-4CAC-AC95-F10A3E0A72CA}"/>
              </a:ext>
            </a:extLst>
          </p:cNvPr>
          <p:cNvCxnSpPr>
            <a:cxnSpLocks/>
          </p:cNvCxnSpPr>
          <p:nvPr/>
        </p:nvCxnSpPr>
        <p:spPr>
          <a:xfrm>
            <a:off x="3316226" y="3832964"/>
            <a:ext cx="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DDE94600-E471-49CE-8D8B-9AA981DF9D5F}"/>
              </a:ext>
            </a:extLst>
          </p:cNvPr>
          <p:cNvSpPr/>
          <p:nvPr/>
        </p:nvSpPr>
        <p:spPr>
          <a:xfrm>
            <a:off x="2386912" y="5317230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8DBEF1F-3132-4A56-AD49-9BFDBFB59DAD}"/>
              </a:ext>
            </a:extLst>
          </p:cNvPr>
          <p:cNvCxnSpPr>
            <a:cxnSpLocks/>
          </p:cNvCxnSpPr>
          <p:nvPr/>
        </p:nvCxnSpPr>
        <p:spPr>
          <a:xfrm>
            <a:off x="3319475" y="6051601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8EA9219-65DC-415D-9B71-6397173C63BC}"/>
              </a:ext>
            </a:extLst>
          </p:cNvPr>
          <p:cNvSpPr txBox="1"/>
          <p:nvPr/>
        </p:nvSpPr>
        <p:spPr>
          <a:xfrm>
            <a:off x="3374479" y="606861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663BD-940D-4AD5-A424-E487DD892AC0}"/>
              </a:ext>
            </a:extLst>
          </p:cNvPr>
          <p:cNvSpPr txBox="1"/>
          <p:nvPr/>
        </p:nvSpPr>
        <p:spPr>
          <a:xfrm>
            <a:off x="2710172" y="5562754"/>
            <a:ext cx="1212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가격 </a:t>
            </a:r>
            <a:r>
              <a:rPr lang="en-US" altLang="ko-KR" sz="105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&lt;= 200000</a:t>
            </a:r>
            <a:endParaRPr lang="ko-KR" altLang="en-US" sz="105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0A2E33D2-BC55-4570-B432-23E945C874A0}"/>
              </a:ext>
            </a:extLst>
          </p:cNvPr>
          <p:cNvSpPr/>
          <p:nvPr/>
        </p:nvSpPr>
        <p:spPr>
          <a:xfrm>
            <a:off x="2535175" y="646279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항목의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6525C9D-7A5E-46CD-A1C1-3A1693CA9C6B}"/>
              </a:ext>
            </a:extLst>
          </p:cNvPr>
          <p:cNvCxnSpPr>
            <a:cxnSpLocks/>
          </p:cNvCxnSpPr>
          <p:nvPr/>
        </p:nvCxnSpPr>
        <p:spPr>
          <a:xfrm>
            <a:off x="3306942" y="7018382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04E0653-0C1E-4F02-9E0F-FEEB5677BAE6}"/>
              </a:ext>
            </a:extLst>
          </p:cNvPr>
          <p:cNvSpPr txBox="1"/>
          <p:nvPr/>
        </p:nvSpPr>
        <p:spPr>
          <a:xfrm>
            <a:off x="3361946" y="7093175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C470C83-2A65-480D-942A-6B8F52698F67}"/>
              </a:ext>
            </a:extLst>
          </p:cNvPr>
          <p:cNvSpPr/>
          <p:nvPr/>
        </p:nvSpPr>
        <p:spPr>
          <a:xfrm>
            <a:off x="2386912" y="7406179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알림창</a:t>
            </a:r>
            <a:endParaRPr lang="en-US" altLang="ko-KR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YesNo</a:t>
            </a:r>
            <a:endParaRPr lang="ko-KR" altLang="en-US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2D6EC92-4AF0-42CF-AB1E-B60577BEBCE1}"/>
              </a:ext>
            </a:extLst>
          </p:cNvPr>
          <p:cNvCxnSpPr>
            <a:cxnSpLocks/>
          </p:cNvCxnSpPr>
          <p:nvPr/>
        </p:nvCxnSpPr>
        <p:spPr>
          <a:xfrm>
            <a:off x="3319475" y="8104816"/>
            <a:ext cx="0" cy="41119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91539CE3-4FC4-4655-B286-66F66E209936}"/>
              </a:ext>
            </a:extLst>
          </p:cNvPr>
          <p:cNvSpPr/>
          <p:nvPr/>
        </p:nvSpPr>
        <p:spPr>
          <a:xfrm>
            <a:off x="2535175" y="851601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장바구니 클릭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4E4B42F-E2DF-419A-82F3-984E8AEEF09B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V="1">
            <a:off x="325820" y="6615181"/>
            <a:ext cx="4242146" cy="119961"/>
          </a:xfrm>
          <a:prstGeom prst="bentConnector4">
            <a:avLst>
              <a:gd name="adj1" fmla="val -96"/>
              <a:gd name="adj2" fmla="val 290562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5A13C016-C00E-44DB-9576-AE6793B4A928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2386912" y="4554089"/>
            <a:ext cx="12700" cy="3219276"/>
          </a:xfrm>
          <a:prstGeom prst="bentConnector4">
            <a:avLst>
              <a:gd name="adj1" fmla="val 1849315"/>
              <a:gd name="adj2" fmla="val 100060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6702F56-37DA-44BA-A441-DE2A5F9A06F6}"/>
              </a:ext>
            </a:extLst>
          </p:cNvPr>
          <p:cNvCxnSpPr>
            <a:cxnSpLocks/>
          </p:cNvCxnSpPr>
          <p:nvPr/>
        </p:nvCxnSpPr>
        <p:spPr>
          <a:xfrm rot="10800000">
            <a:off x="2377519" y="4554089"/>
            <a:ext cx="12700" cy="3219276"/>
          </a:xfrm>
          <a:prstGeom prst="bentConnector4">
            <a:avLst>
              <a:gd name="adj1" fmla="val 1849315"/>
              <a:gd name="adj2" fmla="val 100060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4E1561D-3850-4639-8B4E-60A341D6FE35}"/>
              </a:ext>
            </a:extLst>
          </p:cNvPr>
          <p:cNvSpPr txBox="1"/>
          <p:nvPr/>
        </p:nvSpPr>
        <p:spPr>
          <a:xfrm>
            <a:off x="2159079" y="7429578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800D1D-F1FA-45B0-952F-D181F3AD062D}"/>
              </a:ext>
            </a:extLst>
          </p:cNvPr>
          <p:cNvSpPr txBox="1"/>
          <p:nvPr/>
        </p:nvSpPr>
        <p:spPr>
          <a:xfrm>
            <a:off x="2146229" y="5352356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EF9D73D-A526-4CFA-8FED-35A904C0C1FD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H="1">
            <a:off x="2386912" y="4554092"/>
            <a:ext cx="4758" cy="1130325"/>
          </a:xfrm>
          <a:prstGeom prst="bentConnector4">
            <a:avLst>
              <a:gd name="adj1" fmla="val -4804540"/>
              <a:gd name="adj2" fmla="val 100596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348FB3-1B3D-4633-A9AB-FAF1ED32C96A}"/>
              </a:ext>
            </a:extLst>
          </p:cNvPr>
          <p:cNvSpPr txBox="1"/>
          <p:nvPr/>
        </p:nvSpPr>
        <p:spPr>
          <a:xfrm>
            <a:off x="322833" y="577356"/>
            <a:ext cx="6174101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 err="1"/>
              <a:t>쿠팡</a:t>
            </a:r>
            <a:r>
              <a:rPr lang="en-US" altLang="ko-KR" sz="1100" dirty="0"/>
              <a:t>(</a:t>
            </a:r>
            <a:r>
              <a:rPr lang="en-US" altLang="ko-KR" sz="1100" b="0" i="0" u="none" strike="noStrike" dirty="0">
                <a:solidFill>
                  <a:srgbClr val="0C43B7"/>
                </a:solidFill>
                <a:effectLst/>
                <a:latin typeface="-apple-system"/>
                <a:hlinkClick r:id="rId3"/>
              </a:rPr>
              <a:t>www.coupang.com</a:t>
            </a:r>
            <a:r>
              <a:rPr lang="en-US" altLang="ko-KR" sz="1100" b="0" i="0" u="none" strike="noStrike" dirty="0">
                <a:solidFill>
                  <a:srgbClr val="0C43B7"/>
                </a:solidFill>
                <a:effectLst/>
                <a:latin typeface="-apple-system"/>
              </a:rPr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– </a:t>
            </a:r>
            <a:r>
              <a:rPr lang="ko-KR" altLang="en-US" sz="1100" dirty="0"/>
              <a:t>자전거 </a:t>
            </a:r>
            <a:r>
              <a:rPr lang="ko-KR" altLang="en-US" sz="1100"/>
              <a:t>검색 결과에서</a:t>
            </a:r>
            <a:r>
              <a:rPr lang="en-US" altLang="ko-KR" sz="1100" dirty="0"/>
              <a:t> </a:t>
            </a:r>
            <a:r>
              <a:rPr lang="ko-KR" altLang="en-US" sz="1100"/>
              <a:t>가격과 </a:t>
            </a:r>
            <a:r>
              <a:rPr lang="en-US" altLang="ko-KR" sz="1100"/>
              <a:t>URL</a:t>
            </a:r>
            <a:r>
              <a:rPr lang="ko-KR" altLang="en-US" sz="1100"/>
              <a:t>을 추출한다</a:t>
            </a:r>
            <a:r>
              <a:rPr lang="en-US" altLang="ko-KR" sz="1100"/>
              <a:t>.</a:t>
            </a:r>
            <a:endParaRPr lang="en-US" altLang="ko-KR" sz="1100" dirty="0"/>
          </a:p>
        </p:txBody>
      </p:sp>
      <p:sp>
        <p:nvSpPr>
          <p:cNvPr id="16" name="직사각형 14">
            <a:extLst>
              <a:ext uri="{FF2B5EF4-FFF2-40B4-BE49-F238E27FC236}">
                <a16:creationId xmlns:a16="http://schemas.microsoft.com/office/drawing/2014/main" id="{B0BD4934-F616-4CE8-BC86-E7FF8A7DBF6B}"/>
              </a:ext>
            </a:extLst>
          </p:cNvPr>
          <p:cNvSpPr/>
          <p:nvPr/>
        </p:nvSpPr>
        <p:spPr>
          <a:xfrm>
            <a:off x="167017" y="173355"/>
            <a:ext cx="2428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테이블 추출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657D55-1417-4445-80AA-B651ED680B83}"/>
              </a:ext>
            </a:extLst>
          </p:cNvPr>
          <p:cNvSpPr txBox="1"/>
          <p:nvPr/>
        </p:nvSpPr>
        <p:spPr>
          <a:xfrm>
            <a:off x="250189" y="4846699"/>
            <a:ext cx="617410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다음 페이지도 같이 추출할 것이기 때문에 다음 버튼을 클릭하고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다음 페이지로 이동하는 버튼을 클릭한다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C691E7-D978-44D1-BAC2-8D6737C99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83" y="973680"/>
            <a:ext cx="3563950" cy="3618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8B7BE7-744D-4F7C-A31A-3F862A62E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91" y="5486949"/>
            <a:ext cx="5940315" cy="3056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184D31-337B-412A-9927-57FD35C1F942}"/>
              </a:ext>
            </a:extLst>
          </p:cNvPr>
          <p:cNvSpPr/>
          <p:nvPr/>
        </p:nvSpPr>
        <p:spPr>
          <a:xfrm>
            <a:off x="4207480" y="8298406"/>
            <a:ext cx="141000" cy="191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04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추출된 데이터는 </a:t>
            </a:r>
            <a:r>
              <a:rPr lang="en-US" altLang="ko-KR" sz="1200" dirty="0"/>
              <a:t>[Notes] Scratchpad </a:t>
            </a:r>
            <a:r>
              <a:rPr lang="ko-KR" altLang="en-US" sz="1200" dirty="0"/>
              <a:t>시트에 입력되도록 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노트북 구성에서 변경내용저장을 체크한 후 확인을 누른다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490830B-BD5F-4F2D-955A-C9817EEF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4" y="1269759"/>
            <a:ext cx="323850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CF7D2B-1B4A-46CB-86A2-B3BE0099C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8" y="3645443"/>
            <a:ext cx="6178672" cy="14343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B12E3B6-0412-4BDF-AD6C-243D701E1446}"/>
              </a:ext>
            </a:extLst>
          </p:cNvPr>
          <p:cNvGrpSpPr/>
          <p:nvPr/>
        </p:nvGrpSpPr>
        <p:grpSpPr>
          <a:xfrm>
            <a:off x="423834" y="5657013"/>
            <a:ext cx="4876800" cy="3019425"/>
            <a:chOff x="844804" y="5031578"/>
            <a:chExt cx="4876800" cy="30194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5A74BE1-545D-4C1B-B83C-36D1E468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804" y="5031578"/>
              <a:ext cx="4876800" cy="3019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746830-A80D-4B57-A6C0-752666D9F9D9}"/>
                </a:ext>
              </a:extLst>
            </p:cNvPr>
            <p:cNvSpPr/>
            <p:nvPr/>
          </p:nvSpPr>
          <p:spPr>
            <a:xfrm>
              <a:off x="933705" y="7221845"/>
              <a:ext cx="1133763" cy="1851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5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32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 err="1"/>
              <a:t>반복문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조건문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상세페이지 이동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1417986"/>
            <a:ext cx="736567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For Each Excel Row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Scratchpad</a:t>
            </a:r>
            <a:r>
              <a:rPr lang="ko-KR" altLang="en-US" sz="1200" dirty="0"/>
              <a:t>로 지정한 후 헤더포함에 체크한다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TextBox 18">
            <a:extLst>
              <a:ext uri="{FF2B5EF4-FFF2-40B4-BE49-F238E27FC236}">
                <a16:creationId xmlns:a16="http://schemas.microsoft.com/office/drawing/2014/main" id="{72D617DE-9B46-46C5-95C5-8FE86291250B}"/>
              </a:ext>
            </a:extLst>
          </p:cNvPr>
          <p:cNvSpPr txBox="1"/>
          <p:nvPr/>
        </p:nvSpPr>
        <p:spPr>
          <a:xfrm>
            <a:off x="437201" y="5688009"/>
            <a:ext cx="736567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If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조건 </a:t>
            </a:r>
            <a:r>
              <a:rPr lang="ko-KR" altLang="en-US" sz="1200" dirty="0" err="1"/>
              <a:t>빌더에</a:t>
            </a:r>
            <a:r>
              <a:rPr lang="ko-KR" altLang="en-US" sz="1200" dirty="0"/>
              <a:t> 들어가서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[Current]</a:t>
            </a:r>
            <a:r>
              <a:rPr lang="ko-KR" altLang="en-US" sz="1200" dirty="0"/>
              <a:t>가격은 크거나 같다</a:t>
            </a:r>
            <a:r>
              <a:rPr lang="en-US" altLang="ko-KR" sz="1200" dirty="0"/>
              <a:t>, 200000</a:t>
            </a:r>
            <a:r>
              <a:rPr lang="ko-KR" altLang="en-US" sz="1200" dirty="0"/>
              <a:t>를 입력한다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11CC80-3684-4BE0-9125-576AC852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9" y="6560000"/>
            <a:ext cx="513397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A546F8-B78A-4374-A28D-F742AC39C7BF}"/>
              </a:ext>
            </a:extLst>
          </p:cNvPr>
          <p:cNvSpPr txBox="1"/>
          <p:nvPr/>
        </p:nvSpPr>
        <p:spPr>
          <a:xfrm>
            <a:off x="490617" y="905467"/>
            <a:ext cx="5725648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Go To URL : </a:t>
            </a:r>
            <a:r>
              <a:rPr lang="ko-KR" altLang="en-US" sz="1100" dirty="0"/>
              <a:t>현재 브라우저</a:t>
            </a:r>
            <a:r>
              <a:rPr lang="en-US" altLang="ko-KR" sz="1100" dirty="0"/>
              <a:t>, </a:t>
            </a:r>
            <a:r>
              <a:rPr lang="ko-KR" altLang="en-US" sz="1100" dirty="0"/>
              <a:t>새 탭 또는 현재 탭에서 지정된 </a:t>
            </a:r>
            <a:r>
              <a:rPr lang="en-US" altLang="ko-KR" sz="1100" dirty="0"/>
              <a:t>URL </a:t>
            </a:r>
            <a:r>
              <a:rPr lang="ko-KR" altLang="en-US" sz="1100" dirty="0"/>
              <a:t>열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390D32F-776F-45C7-8ED6-8445C45A7F39}"/>
              </a:ext>
            </a:extLst>
          </p:cNvPr>
          <p:cNvSpPr txBox="1"/>
          <p:nvPr/>
        </p:nvSpPr>
        <p:spPr>
          <a:xfrm>
            <a:off x="485318" y="654286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9AD57-0229-4A2A-BEB2-B7645166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6" y="2529764"/>
            <a:ext cx="5611008" cy="1514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441929"/>
            <a:ext cx="6330180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Go To URL </a:t>
            </a:r>
            <a:r>
              <a:rPr lang="ko-KR" altLang="en-US" sz="1200" dirty="0"/>
              <a:t>액티비티를 추가하고 </a:t>
            </a:r>
            <a:endParaRPr lang="en-US" altLang="ko-KR" sz="1200" dirty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   </a:t>
            </a:r>
            <a:r>
              <a:rPr lang="ko-KR" altLang="en-US" sz="1200" dirty="0"/>
              <a:t>추출된 </a:t>
            </a:r>
            <a:r>
              <a:rPr lang="en-US" altLang="ko-KR" sz="1200" dirty="0"/>
              <a:t>URL</a:t>
            </a:r>
            <a:r>
              <a:rPr lang="ko-KR" altLang="en-US" sz="1200" dirty="0"/>
              <a:t>이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vp</a:t>
            </a:r>
            <a:r>
              <a:rPr lang="ko-KR" altLang="en-US" sz="1200" dirty="0"/>
              <a:t>로 시작하기때문에 </a:t>
            </a:r>
            <a:r>
              <a:rPr lang="ko-KR" altLang="en-US" sz="1200" dirty="0" err="1"/>
              <a:t>쿠팡</a:t>
            </a:r>
            <a:r>
              <a:rPr lang="ko-KR" altLang="en-US" sz="1200" dirty="0"/>
              <a:t> </a:t>
            </a:r>
            <a:r>
              <a:rPr lang="en-US" altLang="ko-KR" sz="1200" dirty="0"/>
              <a:t>URL</a:t>
            </a:r>
            <a:r>
              <a:rPr lang="ko-KR" altLang="en-US" sz="1200" dirty="0"/>
              <a:t> 뒤에 텍스트를 입력한다</a:t>
            </a:r>
            <a:endParaRPr lang="en-US" altLang="ko-KR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AF6C1D8-6ADA-4C68-B8CA-4D7BED81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387411"/>
            <a:ext cx="5076825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75BB42-1016-47BF-8F79-9739571E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4432620"/>
            <a:ext cx="5076825" cy="25129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DE52C92-7D98-4ED6-9A06-BA061A749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87" y="7346754"/>
            <a:ext cx="2019300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3. </a:t>
            </a:r>
            <a:r>
              <a:rPr lang="ko-KR" altLang="en-US" sz="1400" kern="0" dirty="0"/>
              <a:t>장바구니 담기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65679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Message Box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“</a:t>
            </a:r>
            <a:r>
              <a:rPr lang="ko-KR" altLang="en-US" sz="1200" dirty="0"/>
              <a:t>장바구니에 담으시겠습니까</a:t>
            </a:r>
            <a:r>
              <a:rPr lang="en-US" altLang="ko-KR" sz="1200" dirty="0"/>
              <a:t>?” </a:t>
            </a:r>
            <a:r>
              <a:rPr lang="ko-KR" altLang="en-US" sz="1200" dirty="0"/>
              <a:t>라고 입력한다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속성의 입력버튼은 </a:t>
            </a:r>
            <a:r>
              <a:rPr lang="en-US" altLang="ko-KR" sz="1200" dirty="0" err="1"/>
              <a:t>YesNo</a:t>
            </a:r>
            <a:r>
              <a:rPr lang="ko-KR" altLang="en-US" sz="1200" dirty="0"/>
              <a:t>로 설정하고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메시지박스에서 눌린 버튼을 나타내는 문자열인 출력에 </a:t>
            </a:r>
            <a:r>
              <a:rPr lang="en-US" altLang="ko-KR" sz="1200" dirty="0" err="1"/>
              <a:t>ChosenButton</a:t>
            </a:r>
            <a:r>
              <a:rPr lang="ko-KR" altLang="en-US" sz="1200" dirty="0"/>
              <a:t>에는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  나중에 사용하도록 저장을 선택하고 </a:t>
            </a:r>
            <a:r>
              <a:rPr lang="en-US" altLang="ko-KR" sz="1200" dirty="0"/>
              <a:t>“Choose”</a:t>
            </a:r>
            <a:r>
              <a:rPr lang="ko-KR" altLang="en-US" sz="1200" dirty="0"/>
              <a:t>를 입력한다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E17E6B4-0C51-46B2-9C2E-9A2A76E8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08" y="2406013"/>
            <a:ext cx="3267075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0F8761-C6F3-4826-933E-C2351B470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08" y="3820221"/>
            <a:ext cx="2674865" cy="2798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B31053-8EF4-4E9C-A525-67B125E22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422" y="3820221"/>
            <a:ext cx="2644413" cy="2798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441929"/>
            <a:ext cx="6330180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If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조건에는 저장한 값인 </a:t>
            </a:r>
            <a:r>
              <a:rPr lang="en-US" altLang="ko-KR" sz="1200" dirty="0"/>
              <a:t>Choose </a:t>
            </a:r>
            <a:r>
              <a:rPr lang="ko-KR" altLang="en-US" sz="1200" dirty="0"/>
              <a:t>같음 </a:t>
            </a:r>
            <a:r>
              <a:rPr lang="en-US" altLang="ko-KR" sz="1200" dirty="0"/>
              <a:t>Yes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(</a:t>
            </a:r>
            <a:r>
              <a:rPr lang="ko-KR" altLang="en-US" sz="1200" dirty="0"/>
              <a:t>메시지 박스에 </a:t>
            </a:r>
            <a:r>
              <a:rPr lang="en-US" altLang="ko-KR" sz="1200" dirty="0"/>
              <a:t>“</a:t>
            </a:r>
            <a:r>
              <a:rPr lang="ko-KR" altLang="en-US" sz="1200" dirty="0"/>
              <a:t>예</a:t>
            </a:r>
            <a:r>
              <a:rPr lang="en-US" altLang="ko-KR" sz="1200" dirty="0"/>
              <a:t>“ </a:t>
            </a:r>
            <a:r>
              <a:rPr lang="ko-KR" altLang="en-US" sz="1200" dirty="0"/>
              <a:t>버튼을 클릭했을 때</a:t>
            </a:r>
            <a:r>
              <a:rPr lang="en-US" altLang="ko-KR" sz="1200" dirty="0"/>
              <a:t>) </a:t>
            </a:r>
            <a:r>
              <a:rPr lang="ko-KR" altLang="en-US" sz="1200" dirty="0"/>
              <a:t>로 지정하고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Click </a:t>
            </a:r>
            <a:r>
              <a:rPr lang="ko-KR" altLang="en-US" sz="1200" dirty="0"/>
              <a:t>액티비티를 추가하고 장바구니에 담기 버튼으로 타겟을 지정한다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앵커는 바로 옆에 있는 </a:t>
            </a:r>
            <a:r>
              <a:rPr lang="ko-KR" altLang="en-US" sz="1200" dirty="0" err="1"/>
              <a:t>바로구매로</a:t>
            </a:r>
            <a:r>
              <a:rPr lang="ko-KR" altLang="en-US" sz="1200" dirty="0"/>
              <a:t> 지정한다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1F48EC9-B9CD-4D68-9252-3E2DAADE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5" y="1999710"/>
            <a:ext cx="4526884" cy="4953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63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883672"/>
            <a:ext cx="6199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실행결과</a:t>
            </a:r>
            <a:r>
              <a:rPr lang="en-US" altLang="ko-KR" sz="1200" dirty="0"/>
              <a:t>, “</a:t>
            </a:r>
            <a:r>
              <a:rPr lang="ko-KR" altLang="en-US" sz="1200" dirty="0"/>
              <a:t>예</a:t>
            </a:r>
            <a:r>
              <a:rPr lang="en-US" altLang="ko-KR" sz="1200" dirty="0"/>
              <a:t>“</a:t>
            </a:r>
            <a:r>
              <a:rPr lang="ko-KR" altLang="en-US" sz="1200" dirty="0"/>
              <a:t>버튼을 누르면 장바구니에 숫자가 하나씩 올라가는 것을 확인 할 수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장바구니를 클릭하면 우리가 선택한 제품들만 잘 담긴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31" name="직사각형 14"/>
          <p:cNvSpPr/>
          <p:nvPr/>
        </p:nvSpPr>
        <p:spPr>
          <a:xfrm>
            <a:off x="156576" y="435469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34ABEDE-56C2-4B0F-8832-4A270F8B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1402106"/>
            <a:ext cx="5518275" cy="3695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8EFF62-5967-450D-AD3A-5EE3E4796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4" y="5303599"/>
            <a:ext cx="3656032" cy="3718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469</Words>
  <Application>Microsoft Office PowerPoint</Application>
  <PresentationFormat>A4 용지(210x297mm)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-apple-system</vt:lpstr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163</cp:revision>
  <dcterms:created xsi:type="dcterms:W3CDTF">2021-07-15T05:33:11Z</dcterms:created>
  <dcterms:modified xsi:type="dcterms:W3CDTF">2021-12-16T06:28:55Z</dcterms:modified>
  <cp:version/>
</cp:coreProperties>
</file>