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8E7F-ECA4-4F79-8BD4-9D90B257F24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전산실 근무하며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만 사용하는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나는 고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인물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31020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요즘 대세는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스프링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IoC, DI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방식으로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‘21</a:t>
            </a:r>
            <a:r>
              <a:rPr lang="ko-KR" altLang="en-US" sz="1400" dirty="0" smtClean="0">
                <a:solidFill>
                  <a:schemeClr val="tx1"/>
                </a:solidFill>
              </a:rPr>
              <a:t>년부터 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49822" y="246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942944" y="3644630"/>
            <a:ext cx="2736715" cy="4993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42943" y="4360226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자바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28230" y="4324821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69794" y="5320288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24399" y="3670570"/>
            <a:ext cx="1128408" cy="238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1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tx1"/>
                </a:solidFill>
              </a:rPr>
              <a:t>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87" y="42477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뭘 안다고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843081" y="1627762"/>
            <a:ext cx="3793787" cy="1945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내 뇌는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지우개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한달만 지나면 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공부한 것이 기억이 안나요 ㅜㅜ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357" y="376784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하면 나중에 다시 기억하기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영상으로 </a:t>
            </a:r>
            <a:r>
              <a:rPr lang="ko-KR" altLang="en-US" dirty="0" err="1" smtClean="0"/>
              <a:t>남기는걸로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19727" y="4993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나를 위해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75115" y="5220507"/>
            <a:ext cx="447472" cy="46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63575" y="4857339"/>
            <a:ext cx="1297020" cy="1095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</a:t>
            </a:r>
            <a:r>
              <a:rPr lang="ko-KR" altLang="en-US" dirty="0" smtClean="0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공부순서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19" y="1647218"/>
            <a:ext cx="5540748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1 (Jsp </a:t>
            </a:r>
            <a:r>
              <a:rPr lang="en-US" altLang="ko-KR" sz="2800" b="1" dirty="0" err="1" smtClean="0"/>
              <a:t>ver</a:t>
            </a:r>
            <a:r>
              <a:rPr lang="en-US" altLang="ko-KR" sz="2800" b="1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</a:t>
            </a:r>
            <a:r>
              <a:rPr lang="ko-KR" altLang="en-US" sz="2800" b="1" dirty="0" err="1" smtClean="0"/>
              <a:t>서블릿</a:t>
            </a:r>
            <a:r>
              <a:rPr lang="en-US" altLang="ko-KR" sz="2800" b="1" dirty="0" smtClean="0"/>
              <a:t>+JSP)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(MVC – </a:t>
            </a:r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(boot)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3055" y="43839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 개발자의 스프링 공부 여정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우리가 만들 웹 프로젝트는 서버에 어떻게 올라가는 걸까요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43711" y="925470"/>
            <a:ext cx="1043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Eclipse </a:t>
            </a:r>
            <a:r>
              <a:rPr lang="ko-KR" altLang="en-US" sz="3600" b="1" dirty="0" smtClean="0"/>
              <a:t>웹 프로젝트를 서버에 올려보기</a:t>
            </a:r>
            <a:endParaRPr lang="ko-KR" altLang="en-US" sz="3600" b="1" dirty="0"/>
          </a:p>
        </p:txBody>
      </p:sp>
      <p:sp>
        <p:nvSpPr>
          <p:cNvPr id="2" name="타원 1"/>
          <p:cNvSpPr/>
          <p:nvPr/>
        </p:nvSpPr>
        <p:spPr>
          <a:xfrm>
            <a:off x="6349041" y="1682151"/>
            <a:ext cx="5279367" cy="4192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tomcat 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jeus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weblogic</a:t>
            </a:r>
            <a:r>
              <a:rPr lang="en-US" altLang="ko-KR" sz="2400" dirty="0" smtClean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1" y="2115290"/>
            <a:ext cx="5886091" cy="4524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820979" y="3778370"/>
            <a:ext cx="1097406" cy="1345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86400" y="2165861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1271081" cy="55123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288675" y="2165860"/>
            <a:ext cx="1511030" cy="14461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MVC 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(Servlet)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0950" y="2165859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스프링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6775" y="4105071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View 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13771" y="4033405"/>
            <a:ext cx="3002604" cy="3501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18137" y="4562105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323332">
            <a:off x="4116418" y="3605662"/>
            <a:ext cx="484632" cy="1504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48434" y="2682466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850709" y="2681801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8998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8239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133388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3388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2656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7450354" y="1892640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66257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6244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6154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55615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7228951" y="2281384"/>
            <a:ext cx="393931" cy="271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32140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93344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1630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43739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92606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67712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95810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10121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88698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71359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63681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51465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682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0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6059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5300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41684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641684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673318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6860896" y="1958196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53318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3305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3215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2676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6583453" y="4723154"/>
            <a:ext cx="542241" cy="51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19201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80405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18691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30800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9667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54773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82871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797182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75759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58420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50742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38526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6743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3257" y="4226043"/>
            <a:ext cx="7029586" cy="141899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54815" y="1498058"/>
            <a:ext cx="4730079" cy="4989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582817" y="3242082"/>
            <a:ext cx="913102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FFFF00"/>
                </a:solidFill>
              </a:rPr>
              <a:t>Model1 – </a:t>
            </a:r>
            <a:r>
              <a:rPr lang="en-US" altLang="ko-KR" sz="5400" b="1" dirty="0" smtClean="0">
                <a:solidFill>
                  <a:srgbClr val="FFFF00"/>
                </a:solidFill>
              </a:rPr>
              <a:t>DB </a:t>
            </a:r>
            <a:r>
              <a:rPr lang="ko-KR" altLang="en-US" sz="5400" b="1" dirty="0" smtClean="0">
                <a:solidFill>
                  <a:srgbClr val="FFFF00"/>
                </a:solidFill>
              </a:rPr>
              <a:t>연결 분리작업</a:t>
            </a:r>
            <a:endParaRPr lang="ko-KR" alt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6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319</Words>
  <Application>Microsoft Office PowerPoint</Application>
  <PresentationFormat>와이드스크린</PresentationFormat>
  <Paragraphs>154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46</cp:revision>
  <dcterms:created xsi:type="dcterms:W3CDTF">2021-07-24T10:14:06Z</dcterms:created>
  <dcterms:modified xsi:type="dcterms:W3CDTF">2021-08-01T00:00:12Z</dcterms:modified>
</cp:coreProperties>
</file>